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264" r:id="rId4"/>
    <p:sldId id="271" r:id="rId5"/>
    <p:sldId id="263" r:id="rId6"/>
    <p:sldId id="270" r:id="rId7"/>
    <p:sldId id="277" r:id="rId8"/>
    <p:sldId id="269" r:id="rId9"/>
    <p:sldId id="258" r:id="rId10"/>
    <p:sldId id="283" r:id="rId11"/>
    <p:sldId id="284" r:id="rId12"/>
    <p:sldId id="285" r:id="rId13"/>
    <p:sldId id="286" r:id="rId14"/>
    <p:sldId id="287" r:id="rId15"/>
    <p:sldId id="288" r:id="rId16"/>
    <p:sldId id="267" r:id="rId17"/>
    <p:sldId id="276" r:id="rId18"/>
    <p:sldId id="268" r:id="rId19"/>
    <p:sldId id="280" r:id="rId20"/>
    <p:sldId id="281" r:id="rId21"/>
    <p:sldId id="279" r:id="rId22"/>
    <p:sldId id="282" r:id="rId23"/>
    <p:sldId id="278" r:id="rId24"/>
    <p:sldId id="275" r:id="rId25"/>
    <p:sldId id="272" r:id="rId26"/>
    <p:sldId id="273" r:id="rId27"/>
    <p:sldId id="274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B2CCEC"/>
    <a:srgbClr val="FFFF99"/>
    <a:srgbClr val="1F497D"/>
    <a:srgbClr val="003366"/>
    <a:srgbClr val="0000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2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1314" y="120"/>
      </p:cViewPr>
      <p:guideLst>
        <p:guide orient="horz" pos="164"/>
        <p:guide pos="5647"/>
      </p:guideLst>
    </p:cSldViewPr>
  </p:slideViewPr>
  <p:outlineViewPr>
    <p:cViewPr>
      <p:scale>
        <a:sx n="33" d="100"/>
        <a:sy n="33" d="100"/>
      </p:scale>
      <p:origin x="0" y="10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4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A7C16-0517-4248-9AD6-F6967C8FCB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E8FF69-D834-483B-A435-DB7D423683CA}">
      <dgm:prSet/>
      <dgm:spPr/>
      <dgm:t>
        <a:bodyPr/>
        <a:lstStyle/>
        <a:p>
          <a:r>
            <a:rPr lang="ru-RU" dirty="0"/>
            <a:t>Животноводство</a:t>
          </a:r>
        </a:p>
      </dgm:t>
    </dgm:pt>
    <dgm:pt modelId="{39F05944-DEFC-4A06-B8EC-47BCD94A5638}" type="parTrans" cxnId="{AAB744E3-5C8D-4C33-B9FB-94C821A022F6}">
      <dgm:prSet/>
      <dgm:spPr/>
      <dgm:t>
        <a:bodyPr/>
        <a:lstStyle/>
        <a:p>
          <a:endParaRPr lang="ru-RU"/>
        </a:p>
      </dgm:t>
    </dgm:pt>
    <dgm:pt modelId="{752219B6-058A-4911-876F-193A8C627868}" type="sibTrans" cxnId="{AAB744E3-5C8D-4C33-B9FB-94C821A022F6}">
      <dgm:prSet/>
      <dgm:spPr/>
      <dgm:t>
        <a:bodyPr/>
        <a:lstStyle/>
        <a:p>
          <a:endParaRPr lang="ru-RU"/>
        </a:p>
      </dgm:t>
    </dgm:pt>
    <dgm:pt modelId="{8102FE3E-A501-42AA-951D-E71E71475655}">
      <dgm:prSet/>
      <dgm:spPr/>
      <dgm:t>
        <a:bodyPr/>
        <a:lstStyle/>
        <a:p>
          <a:r>
            <a:rPr lang="ru-RU" dirty="0"/>
            <a:t>племенного стада</a:t>
          </a:r>
        </a:p>
      </dgm:t>
    </dgm:pt>
    <dgm:pt modelId="{98C51D87-09E6-4167-8484-EDD46AFCC35F}" type="parTrans" cxnId="{179E78C9-DFC9-4CD8-8634-DD5D1BA163BB}">
      <dgm:prSet/>
      <dgm:spPr/>
      <dgm:t>
        <a:bodyPr/>
        <a:lstStyle/>
        <a:p>
          <a:endParaRPr lang="ru-RU"/>
        </a:p>
      </dgm:t>
    </dgm:pt>
    <dgm:pt modelId="{E2833BBF-FE74-4701-85A4-EE81DFAE68CB}" type="sibTrans" cxnId="{179E78C9-DFC9-4CD8-8634-DD5D1BA163BB}">
      <dgm:prSet/>
      <dgm:spPr/>
      <dgm:t>
        <a:bodyPr/>
        <a:lstStyle/>
        <a:p>
          <a:endParaRPr lang="ru-RU"/>
        </a:p>
      </dgm:t>
    </dgm:pt>
    <dgm:pt modelId="{028DCCF2-60C5-421F-AA0D-F8E762972205}">
      <dgm:prSet/>
      <dgm:spPr/>
      <dgm:t>
        <a:bodyPr/>
        <a:lstStyle/>
        <a:p>
          <a:r>
            <a:rPr lang="ru-RU" dirty="0"/>
            <a:t>репродукции</a:t>
          </a:r>
        </a:p>
      </dgm:t>
    </dgm:pt>
    <dgm:pt modelId="{B12B06D1-3BFF-43D9-ADEE-EE859785B07C}" type="parTrans" cxnId="{75CC52CA-3B3F-4359-978A-06A37C443876}">
      <dgm:prSet/>
      <dgm:spPr/>
      <dgm:t>
        <a:bodyPr/>
        <a:lstStyle/>
        <a:p>
          <a:endParaRPr lang="ru-RU"/>
        </a:p>
      </dgm:t>
    </dgm:pt>
    <dgm:pt modelId="{1DDBBDB2-4881-4FBC-BFCB-270A5C253203}" type="sibTrans" cxnId="{75CC52CA-3B3F-4359-978A-06A37C443876}">
      <dgm:prSet/>
      <dgm:spPr/>
      <dgm:t>
        <a:bodyPr/>
        <a:lstStyle/>
        <a:p>
          <a:endParaRPr lang="ru-RU"/>
        </a:p>
      </dgm:t>
    </dgm:pt>
    <dgm:pt modelId="{DB20C141-665A-4B9B-9394-A88B80544437}">
      <dgm:prSet/>
      <dgm:spPr/>
      <dgm:t>
        <a:bodyPr/>
        <a:lstStyle/>
        <a:p>
          <a:r>
            <a:rPr lang="ru-RU" dirty="0"/>
            <a:t>Учет материалов</a:t>
          </a:r>
        </a:p>
      </dgm:t>
    </dgm:pt>
    <dgm:pt modelId="{D03CD855-F265-4AFE-BBCD-3A88FE7EFA51}" type="parTrans" cxnId="{6B7381A2-B1CE-4BDA-ADF0-D0E7E8F203DD}">
      <dgm:prSet/>
      <dgm:spPr/>
      <dgm:t>
        <a:bodyPr/>
        <a:lstStyle/>
        <a:p>
          <a:endParaRPr lang="ru-RU"/>
        </a:p>
      </dgm:t>
    </dgm:pt>
    <dgm:pt modelId="{8714C73B-D1E3-4DF7-AF51-97BFFCF98C92}" type="sibTrans" cxnId="{6B7381A2-B1CE-4BDA-ADF0-D0E7E8F203DD}">
      <dgm:prSet/>
      <dgm:spPr/>
      <dgm:t>
        <a:bodyPr/>
        <a:lstStyle/>
        <a:p>
          <a:endParaRPr lang="ru-RU"/>
        </a:p>
      </dgm:t>
    </dgm:pt>
    <dgm:pt modelId="{0B4A7E9D-553D-4CC2-BCB6-029B4CD9F595}">
      <dgm:prSet/>
      <dgm:spPr/>
      <dgm:t>
        <a:bodyPr/>
        <a:lstStyle/>
        <a:p>
          <a:r>
            <a:rPr lang="ru-RU"/>
            <a:t>медикаментов</a:t>
          </a:r>
        </a:p>
      </dgm:t>
    </dgm:pt>
    <dgm:pt modelId="{808C05E5-118E-4F30-841D-5E04177B9E76}" type="parTrans" cxnId="{26977BD9-1819-4F6D-AF86-FF64D13439F9}">
      <dgm:prSet/>
      <dgm:spPr/>
      <dgm:t>
        <a:bodyPr/>
        <a:lstStyle/>
        <a:p>
          <a:endParaRPr lang="ru-RU"/>
        </a:p>
      </dgm:t>
    </dgm:pt>
    <dgm:pt modelId="{9FBBC189-88FF-4D16-A53A-B0F09FFC2E9C}" type="sibTrans" cxnId="{26977BD9-1819-4F6D-AF86-FF64D13439F9}">
      <dgm:prSet/>
      <dgm:spPr/>
      <dgm:t>
        <a:bodyPr/>
        <a:lstStyle/>
        <a:p>
          <a:endParaRPr lang="ru-RU"/>
        </a:p>
      </dgm:t>
    </dgm:pt>
    <dgm:pt modelId="{BACB150C-0CC8-48B4-A744-20F66B186BE5}">
      <dgm:prSet/>
      <dgm:spPr/>
      <dgm:t>
        <a:bodyPr/>
        <a:lstStyle/>
        <a:p>
          <a:r>
            <a:rPr lang="ru-RU" dirty="0"/>
            <a:t>кормов</a:t>
          </a:r>
        </a:p>
      </dgm:t>
    </dgm:pt>
    <dgm:pt modelId="{FD667CA8-96FE-484F-801A-587EDC746F84}" type="parTrans" cxnId="{03B3CA4F-157A-4F09-AB5B-90AF660F370A}">
      <dgm:prSet/>
      <dgm:spPr/>
      <dgm:t>
        <a:bodyPr/>
        <a:lstStyle/>
        <a:p>
          <a:endParaRPr lang="ru-RU"/>
        </a:p>
      </dgm:t>
    </dgm:pt>
    <dgm:pt modelId="{F38200E3-62B8-4E45-AEE8-118769BBD787}" type="sibTrans" cxnId="{03B3CA4F-157A-4F09-AB5B-90AF660F370A}">
      <dgm:prSet/>
      <dgm:spPr/>
      <dgm:t>
        <a:bodyPr/>
        <a:lstStyle/>
        <a:p>
          <a:endParaRPr lang="ru-RU"/>
        </a:p>
      </dgm:t>
    </dgm:pt>
    <dgm:pt modelId="{81717E1B-3EE2-49F3-82E1-1E1FCE7A4183}">
      <dgm:prSet/>
      <dgm:spPr/>
      <dgm:t>
        <a:bodyPr/>
        <a:lstStyle/>
        <a:p>
          <a:r>
            <a:rPr lang="ru-RU" dirty="0"/>
            <a:t>Управление производством комбикормов</a:t>
          </a:r>
        </a:p>
      </dgm:t>
    </dgm:pt>
    <dgm:pt modelId="{E14BA547-1AF6-4CFC-A780-DEB337864749}" type="parTrans" cxnId="{94C11BEB-AB84-4B67-B2EB-6FCAE43C2085}">
      <dgm:prSet/>
      <dgm:spPr/>
      <dgm:t>
        <a:bodyPr/>
        <a:lstStyle/>
        <a:p>
          <a:endParaRPr lang="ru-RU"/>
        </a:p>
      </dgm:t>
    </dgm:pt>
    <dgm:pt modelId="{608AA35C-ECF7-4166-9DD1-417FF8E90A75}" type="sibTrans" cxnId="{94C11BEB-AB84-4B67-B2EB-6FCAE43C2085}">
      <dgm:prSet/>
      <dgm:spPr/>
      <dgm:t>
        <a:bodyPr/>
        <a:lstStyle/>
        <a:p>
          <a:endParaRPr lang="ru-RU"/>
        </a:p>
      </dgm:t>
    </dgm:pt>
    <dgm:pt modelId="{0EC2DBAD-BF85-43B1-93A6-38C195311DF2}">
      <dgm:prSet/>
      <dgm:spPr/>
      <dgm:t>
        <a:bodyPr/>
        <a:lstStyle/>
        <a:p>
          <a:r>
            <a:rPr lang="ru-RU" dirty="0"/>
            <a:t>Расчет себестоимости – учет затрат по:</a:t>
          </a:r>
        </a:p>
      </dgm:t>
    </dgm:pt>
    <dgm:pt modelId="{1AE6EB4F-D2FC-45CA-8C26-4F8FC39F9DFD}" type="parTrans" cxnId="{6BC1344D-FE94-4E53-859E-2945478DD4E2}">
      <dgm:prSet/>
      <dgm:spPr/>
      <dgm:t>
        <a:bodyPr/>
        <a:lstStyle/>
        <a:p>
          <a:endParaRPr lang="ru-RU"/>
        </a:p>
      </dgm:t>
    </dgm:pt>
    <dgm:pt modelId="{E1ACDB98-ABD7-42C1-AB2C-4EDDC0AA9DC1}" type="sibTrans" cxnId="{6BC1344D-FE94-4E53-859E-2945478DD4E2}">
      <dgm:prSet/>
      <dgm:spPr/>
      <dgm:t>
        <a:bodyPr/>
        <a:lstStyle/>
        <a:p>
          <a:endParaRPr lang="ru-RU"/>
        </a:p>
      </dgm:t>
    </dgm:pt>
    <dgm:pt modelId="{3CC69B44-450E-4892-980F-4383A6C617FF}">
      <dgm:prSet/>
      <dgm:spPr/>
      <dgm:t>
        <a:bodyPr/>
        <a:lstStyle/>
        <a:p>
          <a:r>
            <a:rPr lang="ru-RU" dirty="0"/>
            <a:t>Автопарк</a:t>
          </a:r>
        </a:p>
      </dgm:t>
    </dgm:pt>
    <dgm:pt modelId="{496971B8-91DC-4340-A5F2-7464DFCCD11B}" type="parTrans" cxnId="{1B7BFED5-2E7F-45B2-971E-F10717994409}">
      <dgm:prSet/>
      <dgm:spPr/>
      <dgm:t>
        <a:bodyPr/>
        <a:lstStyle/>
        <a:p>
          <a:endParaRPr lang="ru-RU"/>
        </a:p>
      </dgm:t>
    </dgm:pt>
    <dgm:pt modelId="{5BD4C90F-77BA-4B7E-84D2-57AD2A70AD88}" type="sibTrans" cxnId="{1B7BFED5-2E7F-45B2-971E-F10717994409}">
      <dgm:prSet/>
      <dgm:spPr/>
      <dgm:t>
        <a:bodyPr/>
        <a:lstStyle/>
        <a:p>
          <a:endParaRPr lang="ru-RU"/>
        </a:p>
      </dgm:t>
    </dgm:pt>
    <dgm:pt modelId="{DA5CBA69-7017-438E-A5AE-E63E932029F0}">
      <dgm:prSet/>
      <dgm:spPr/>
      <dgm:t>
        <a:bodyPr/>
        <a:lstStyle/>
        <a:p>
          <a:r>
            <a:rPr lang="ru-RU" dirty="0"/>
            <a:t>Хрякам</a:t>
          </a:r>
        </a:p>
      </dgm:t>
    </dgm:pt>
    <dgm:pt modelId="{53EFFDA6-A485-436C-8483-3DF5C9300F62}" type="parTrans" cxnId="{4270DEB3-C46D-4E40-9FE4-D9A615CE5E83}">
      <dgm:prSet/>
      <dgm:spPr/>
      <dgm:t>
        <a:bodyPr/>
        <a:lstStyle/>
        <a:p>
          <a:endParaRPr lang="ru-RU"/>
        </a:p>
      </dgm:t>
    </dgm:pt>
    <dgm:pt modelId="{19445FFD-70A6-4062-A1DA-E0E9CB1F53B4}" type="sibTrans" cxnId="{4270DEB3-C46D-4E40-9FE4-D9A615CE5E83}">
      <dgm:prSet/>
      <dgm:spPr/>
      <dgm:t>
        <a:bodyPr/>
        <a:lstStyle/>
        <a:p>
          <a:endParaRPr lang="ru-RU"/>
        </a:p>
      </dgm:t>
    </dgm:pt>
    <dgm:pt modelId="{EF00D8C3-2A53-4F58-B7B2-245E57E4A476}">
      <dgm:prSet/>
      <dgm:spPr/>
      <dgm:t>
        <a:bodyPr/>
        <a:lstStyle/>
        <a:p>
          <a:r>
            <a:rPr lang="ru-RU" dirty="0"/>
            <a:t>Свиноматкам</a:t>
          </a:r>
        </a:p>
      </dgm:t>
    </dgm:pt>
    <dgm:pt modelId="{18D7F2A8-868D-41CA-8F48-EA501730455A}" type="parTrans" cxnId="{C60BF182-932B-41CD-A09D-975F13EEE84C}">
      <dgm:prSet/>
      <dgm:spPr/>
      <dgm:t>
        <a:bodyPr/>
        <a:lstStyle/>
        <a:p>
          <a:endParaRPr lang="ru-RU"/>
        </a:p>
      </dgm:t>
    </dgm:pt>
    <dgm:pt modelId="{C993798E-6397-4CD2-A7C1-152B17A5F424}" type="sibTrans" cxnId="{C60BF182-932B-41CD-A09D-975F13EEE84C}">
      <dgm:prSet/>
      <dgm:spPr/>
      <dgm:t>
        <a:bodyPr/>
        <a:lstStyle/>
        <a:p>
          <a:endParaRPr lang="ru-RU"/>
        </a:p>
      </dgm:t>
    </dgm:pt>
    <dgm:pt modelId="{5CFFC3A8-0A61-4BF1-854B-44F78E6DE3FA}">
      <dgm:prSet/>
      <dgm:spPr/>
      <dgm:t>
        <a:bodyPr/>
        <a:lstStyle/>
        <a:p>
          <a:r>
            <a:rPr lang="ru-RU" dirty="0"/>
            <a:t>Поросятам</a:t>
          </a:r>
        </a:p>
      </dgm:t>
    </dgm:pt>
    <dgm:pt modelId="{5F3CE60B-79AB-414C-B817-73408B0FCDFB}" type="parTrans" cxnId="{FA922A1A-132B-4A71-A83C-D3397F471432}">
      <dgm:prSet/>
      <dgm:spPr/>
      <dgm:t>
        <a:bodyPr/>
        <a:lstStyle/>
        <a:p>
          <a:endParaRPr lang="ru-RU"/>
        </a:p>
      </dgm:t>
    </dgm:pt>
    <dgm:pt modelId="{83F5CB99-B6E5-4137-82ED-392160ADF8A0}" type="sibTrans" cxnId="{FA922A1A-132B-4A71-A83C-D3397F471432}">
      <dgm:prSet/>
      <dgm:spPr/>
      <dgm:t>
        <a:bodyPr/>
        <a:lstStyle/>
        <a:p>
          <a:endParaRPr lang="ru-RU"/>
        </a:p>
      </dgm:t>
    </dgm:pt>
    <dgm:pt modelId="{AECEBB5E-DABC-4BE1-8787-F979E7C5F687}">
      <dgm:prSet/>
      <dgm:spPr/>
      <dgm:t>
        <a:bodyPr/>
        <a:lstStyle/>
        <a:p>
          <a:r>
            <a:rPr lang="ru-RU" dirty="0"/>
            <a:t>с учетом поголовья</a:t>
          </a:r>
        </a:p>
      </dgm:t>
    </dgm:pt>
    <dgm:pt modelId="{59FACEE5-0941-4F58-AC4C-8D6AC9F98825}" type="parTrans" cxnId="{D25A55D3-52D8-4606-8004-71224F79F391}">
      <dgm:prSet/>
      <dgm:spPr/>
      <dgm:t>
        <a:bodyPr/>
        <a:lstStyle/>
        <a:p>
          <a:endParaRPr lang="ru-RU"/>
        </a:p>
      </dgm:t>
    </dgm:pt>
    <dgm:pt modelId="{0EA891F7-0BD0-47CE-AA83-A59D3B4EB0F8}" type="sibTrans" cxnId="{D25A55D3-52D8-4606-8004-71224F79F391}">
      <dgm:prSet/>
      <dgm:spPr/>
      <dgm:t>
        <a:bodyPr/>
        <a:lstStyle/>
        <a:p>
          <a:endParaRPr lang="ru-RU"/>
        </a:p>
      </dgm:t>
    </dgm:pt>
    <dgm:pt modelId="{6241BB8E-725E-49AF-900D-6BF5C166A9BB}">
      <dgm:prSet/>
      <dgm:spPr/>
      <dgm:t>
        <a:bodyPr/>
        <a:lstStyle/>
        <a:p>
          <a:r>
            <a:rPr lang="ru-RU" dirty="0"/>
            <a:t>Жизненный цикл воспроизводства свиней с учетом:</a:t>
          </a:r>
        </a:p>
      </dgm:t>
    </dgm:pt>
    <dgm:pt modelId="{FC557103-D1DB-40A2-BC50-ACB7930661B3}" type="parTrans" cxnId="{46F26B19-1EB9-4E59-92C8-B85787E589CE}">
      <dgm:prSet/>
      <dgm:spPr/>
      <dgm:t>
        <a:bodyPr/>
        <a:lstStyle/>
        <a:p>
          <a:endParaRPr lang="ru-RU"/>
        </a:p>
      </dgm:t>
    </dgm:pt>
    <dgm:pt modelId="{CDCFB7E6-5923-4DFE-AE37-C7B04666C75F}" type="sibTrans" cxnId="{46F26B19-1EB9-4E59-92C8-B85787E589CE}">
      <dgm:prSet/>
      <dgm:spPr/>
      <dgm:t>
        <a:bodyPr/>
        <a:lstStyle/>
        <a:p>
          <a:endParaRPr lang="ru-RU"/>
        </a:p>
      </dgm:t>
    </dgm:pt>
    <dgm:pt modelId="{0D4078B0-7C9C-458E-A28C-70FCC33E289D}">
      <dgm:prSet/>
      <dgm:spPr/>
      <dgm:t>
        <a:bodyPr/>
        <a:lstStyle/>
        <a:p>
          <a:r>
            <a:rPr lang="ru-RU" dirty="0"/>
            <a:t>Карточки учета работ автотранспорта (автомобили, трактора)</a:t>
          </a:r>
        </a:p>
      </dgm:t>
    </dgm:pt>
    <dgm:pt modelId="{36849F10-F51B-4554-B969-410C43C888B2}" type="parTrans" cxnId="{AE516624-A89C-4122-AC6E-B78890821169}">
      <dgm:prSet/>
      <dgm:spPr/>
      <dgm:t>
        <a:bodyPr/>
        <a:lstStyle/>
        <a:p>
          <a:endParaRPr lang="ru-RU"/>
        </a:p>
      </dgm:t>
    </dgm:pt>
    <dgm:pt modelId="{940E6A28-1BF3-4DF1-9037-82566D5F774F}" type="sibTrans" cxnId="{AE516624-A89C-4122-AC6E-B78890821169}">
      <dgm:prSet/>
      <dgm:spPr/>
      <dgm:t>
        <a:bodyPr/>
        <a:lstStyle/>
        <a:p>
          <a:endParaRPr lang="ru-RU"/>
        </a:p>
      </dgm:t>
    </dgm:pt>
    <dgm:pt modelId="{FC1DF217-8B19-442B-9872-F6F3C39BB06C}">
      <dgm:prSet/>
      <dgm:spPr/>
      <dgm:t>
        <a:bodyPr/>
        <a:lstStyle/>
        <a:p>
          <a:r>
            <a:rPr lang="ru-RU" dirty="0"/>
            <a:t>Заявки на работу автотранспорта</a:t>
          </a:r>
        </a:p>
      </dgm:t>
    </dgm:pt>
    <dgm:pt modelId="{8D60B0B5-1439-4486-B636-75B4A9D298AA}" type="parTrans" cxnId="{25330EE9-8323-4AD3-AFD4-5B99C97BB6DB}">
      <dgm:prSet/>
      <dgm:spPr/>
      <dgm:t>
        <a:bodyPr/>
        <a:lstStyle/>
        <a:p>
          <a:endParaRPr lang="ru-RU"/>
        </a:p>
      </dgm:t>
    </dgm:pt>
    <dgm:pt modelId="{2FB0B18D-E0B2-4224-B5A7-6E503899F1E4}" type="sibTrans" cxnId="{25330EE9-8323-4AD3-AFD4-5B99C97BB6DB}">
      <dgm:prSet/>
      <dgm:spPr/>
      <dgm:t>
        <a:bodyPr/>
        <a:lstStyle/>
        <a:p>
          <a:endParaRPr lang="ru-RU"/>
        </a:p>
      </dgm:t>
    </dgm:pt>
    <dgm:pt modelId="{4B952EBF-72AF-493A-8CF3-EFE4AF09A05F}">
      <dgm:prSet/>
      <dgm:spPr/>
      <dgm:t>
        <a:bodyPr/>
        <a:lstStyle/>
        <a:p>
          <a:r>
            <a:rPr lang="ru-RU"/>
            <a:t>Ремонтные листы</a:t>
          </a:r>
          <a:endParaRPr lang="ru-RU" dirty="0"/>
        </a:p>
      </dgm:t>
    </dgm:pt>
    <dgm:pt modelId="{74375CA8-BA71-4ED3-8300-2F860AB03A89}" type="parTrans" cxnId="{D9CF68B2-1BF9-454B-ACA4-4669A6315A49}">
      <dgm:prSet/>
      <dgm:spPr/>
      <dgm:t>
        <a:bodyPr/>
        <a:lstStyle/>
        <a:p>
          <a:endParaRPr lang="ru-RU"/>
        </a:p>
      </dgm:t>
    </dgm:pt>
    <dgm:pt modelId="{B6A99187-6433-4B60-9AE9-7AE772F691C1}" type="sibTrans" cxnId="{D9CF68B2-1BF9-454B-ACA4-4669A6315A49}">
      <dgm:prSet/>
      <dgm:spPr/>
      <dgm:t>
        <a:bodyPr/>
        <a:lstStyle/>
        <a:p>
          <a:endParaRPr lang="ru-RU"/>
        </a:p>
      </dgm:t>
    </dgm:pt>
    <dgm:pt modelId="{0119224B-2D1B-4767-84A0-345F9BE46410}" type="pres">
      <dgm:prSet presAssocID="{D0AA7C16-0517-4248-9AD6-F6967C8FCB7F}" presName="Name0" presStyleCnt="0">
        <dgm:presLayoutVars>
          <dgm:dir/>
          <dgm:animLvl val="lvl"/>
          <dgm:resizeHandles val="exact"/>
        </dgm:presLayoutVars>
      </dgm:prSet>
      <dgm:spPr/>
    </dgm:pt>
    <dgm:pt modelId="{326250F7-34FE-48DE-BC4D-52B57D983333}" type="pres">
      <dgm:prSet presAssocID="{48E8FF69-D834-483B-A435-DB7D423683CA}" presName="linNode" presStyleCnt="0"/>
      <dgm:spPr/>
    </dgm:pt>
    <dgm:pt modelId="{15EBB8A3-762E-44EA-8355-D8FA7BE67CFA}" type="pres">
      <dgm:prSet presAssocID="{48E8FF69-D834-483B-A435-DB7D423683C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E58A70F-268E-42C6-9501-A358E2B01A69}" type="pres">
      <dgm:prSet presAssocID="{48E8FF69-D834-483B-A435-DB7D423683CA}" presName="descendantText" presStyleLbl="alignAccFollowNode1" presStyleIdx="0" presStyleCnt="5">
        <dgm:presLayoutVars>
          <dgm:bulletEnabled val="1"/>
        </dgm:presLayoutVars>
      </dgm:prSet>
      <dgm:spPr/>
    </dgm:pt>
    <dgm:pt modelId="{C84216A0-84DF-4C31-9FB5-817F9E8E120F}" type="pres">
      <dgm:prSet presAssocID="{752219B6-058A-4911-876F-193A8C627868}" presName="sp" presStyleCnt="0"/>
      <dgm:spPr/>
    </dgm:pt>
    <dgm:pt modelId="{9F74D271-655F-48E6-BA8F-8CF1BF3A6431}" type="pres">
      <dgm:prSet presAssocID="{DB20C141-665A-4B9B-9394-A88B80544437}" presName="linNode" presStyleCnt="0"/>
      <dgm:spPr/>
    </dgm:pt>
    <dgm:pt modelId="{82938BEC-C640-43FF-B7D4-BD09F040C8A5}" type="pres">
      <dgm:prSet presAssocID="{DB20C141-665A-4B9B-9394-A88B8054443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DE913B3-A01E-4F57-9693-41B5CD2FF226}" type="pres">
      <dgm:prSet presAssocID="{DB20C141-665A-4B9B-9394-A88B80544437}" presName="descendantText" presStyleLbl="alignAccFollowNode1" presStyleIdx="1" presStyleCnt="5">
        <dgm:presLayoutVars>
          <dgm:bulletEnabled val="1"/>
        </dgm:presLayoutVars>
      </dgm:prSet>
      <dgm:spPr/>
    </dgm:pt>
    <dgm:pt modelId="{FC30A59E-20C5-497F-B807-45770F1B2779}" type="pres">
      <dgm:prSet presAssocID="{8714C73B-D1E3-4DF7-AF51-97BFFCF98C92}" presName="sp" presStyleCnt="0"/>
      <dgm:spPr/>
    </dgm:pt>
    <dgm:pt modelId="{3C175D10-F78E-47AF-AAA4-C5C20D6708DA}" type="pres">
      <dgm:prSet presAssocID="{81717E1B-3EE2-49F3-82E1-1E1FCE7A4183}" presName="linNode" presStyleCnt="0"/>
      <dgm:spPr/>
    </dgm:pt>
    <dgm:pt modelId="{9555195E-B255-44C1-812A-E1187ED59082}" type="pres">
      <dgm:prSet presAssocID="{81717E1B-3EE2-49F3-82E1-1E1FCE7A418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1C74A54-9AC8-472A-87B4-337E336E75DE}" type="pres">
      <dgm:prSet presAssocID="{81717E1B-3EE2-49F3-82E1-1E1FCE7A4183}" presName="descendantText" presStyleLbl="alignAccFollowNode1" presStyleIdx="2" presStyleCnt="5">
        <dgm:presLayoutVars>
          <dgm:bulletEnabled val="1"/>
        </dgm:presLayoutVars>
      </dgm:prSet>
      <dgm:spPr/>
    </dgm:pt>
    <dgm:pt modelId="{0CCEA512-9CC3-4B6B-B0FB-429065A4E313}" type="pres">
      <dgm:prSet presAssocID="{608AA35C-ECF7-4166-9DD1-417FF8E90A75}" presName="sp" presStyleCnt="0"/>
      <dgm:spPr/>
    </dgm:pt>
    <dgm:pt modelId="{DFFE2A2D-256B-4B4D-9ACB-E5EEEDA2A93B}" type="pres">
      <dgm:prSet presAssocID="{0EC2DBAD-BF85-43B1-93A6-38C195311DF2}" presName="linNode" presStyleCnt="0"/>
      <dgm:spPr/>
    </dgm:pt>
    <dgm:pt modelId="{8F373F91-1BDB-4AD4-A4BE-D2996662F720}" type="pres">
      <dgm:prSet presAssocID="{0EC2DBAD-BF85-43B1-93A6-38C195311DF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FA77C02-1C08-4018-A783-F6285174D43B}" type="pres">
      <dgm:prSet presAssocID="{0EC2DBAD-BF85-43B1-93A6-38C195311DF2}" presName="descendantText" presStyleLbl="alignAccFollowNode1" presStyleIdx="3" presStyleCnt="5">
        <dgm:presLayoutVars>
          <dgm:bulletEnabled val="1"/>
        </dgm:presLayoutVars>
      </dgm:prSet>
      <dgm:spPr/>
    </dgm:pt>
    <dgm:pt modelId="{7A4EE724-D05E-4C2E-9D97-3F71C385706A}" type="pres">
      <dgm:prSet presAssocID="{E1ACDB98-ABD7-42C1-AB2C-4EDDC0AA9DC1}" presName="sp" presStyleCnt="0"/>
      <dgm:spPr/>
    </dgm:pt>
    <dgm:pt modelId="{4BA4A402-7B6D-472A-95A1-73CA431FB68E}" type="pres">
      <dgm:prSet presAssocID="{3CC69B44-450E-4892-980F-4383A6C617FF}" presName="linNode" presStyleCnt="0"/>
      <dgm:spPr/>
    </dgm:pt>
    <dgm:pt modelId="{3D6E1B1D-D947-4ED1-9A62-16200070D71B}" type="pres">
      <dgm:prSet presAssocID="{3CC69B44-450E-4892-980F-4383A6C617F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0A3F2E4-F378-4886-A786-6EC0DFBEF22A}" type="pres">
      <dgm:prSet presAssocID="{3CC69B44-450E-4892-980F-4383A6C617F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B5D4DC0B-367D-4B3A-8C95-BC6BF5E54755}" type="presOf" srcId="{DB20C141-665A-4B9B-9394-A88B80544437}" destId="{82938BEC-C640-43FF-B7D4-BD09F040C8A5}" srcOrd="0" destOrd="0" presId="urn:microsoft.com/office/officeart/2005/8/layout/vList5"/>
    <dgm:cxn modelId="{CB8CFE0B-C372-46B1-8805-E2E325B47C25}" type="presOf" srcId="{8102FE3E-A501-42AA-951D-E71E71475655}" destId="{DE58A70F-268E-42C6-9501-A358E2B01A69}" srcOrd="0" destOrd="1" presId="urn:microsoft.com/office/officeart/2005/8/layout/vList5"/>
    <dgm:cxn modelId="{46F26B19-1EB9-4E59-92C8-B85787E589CE}" srcId="{48E8FF69-D834-483B-A435-DB7D423683CA}" destId="{6241BB8E-725E-49AF-900D-6BF5C166A9BB}" srcOrd="0" destOrd="0" parTransId="{FC557103-D1DB-40A2-BC50-ACB7930661B3}" sibTransId="{CDCFB7E6-5923-4DFE-AE37-C7B04666C75F}"/>
    <dgm:cxn modelId="{FA922A1A-132B-4A71-A83C-D3397F471432}" srcId="{0EC2DBAD-BF85-43B1-93A6-38C195311DF2}" destId="{5CFFC3A8-0A61-4BF1-854B-44F78E6DE3FA}" srcOrd="2" destOrd="0" parTransId="{5F3CE60B-79AB-414C-B817-73408B0FCDFB}" sibTransId="{83F5CB99-B6E5-4137-82ED-392160ADF8A0}"/>
    <dgm:cxn modelId="{5E2EBE1F-9A78-486B-ABA6-5E673B434B87}" type="presOf" srcId="{028DCCF2-60C5-421F-AA0D-F8E762972205}" destId="{DE58A70F-268E-42C6-9501-A358E2B01A69}" srcOrd="0" destOrd="2" presId="urn:microsoft.com/office/officeart/2005/8/layout/vList5"/>
    <dgm:cxn modelId="{AE516624-A89C-4122-AC6E-B78890821169}" srcId="{3CC69B44-450E-4892-980F-4383A6C617FF}" destId="{0D4078B0-7C9C-458E-A28C-70FCC33E289D}" srcOrd="1" destOrd="0" parTransId="{36849F10-F51B-4554-B969-410C43C888B2}" sibTransId="{940E6A28-1BF3-4DF1-9037-82566D5F774F}"/>
    <dgm:cxn modelId="{F418012B-C38F-4C9C-BDC5-EF8EE33B950D}" type="presOf" srcId="{5CFFC3A8-0A61-4BF1-854B-44F78E6DE3FA}" destId="{7FA77C02-1C08-4018-A783-F6285174D43B}" srcOrd="0" destOrd="2" presId="urn:microsoft.com/office/officeart/2005/8/layout/vList5"/>
    <dgm:cxn modelId="{0B525C61-149B-4894-9690-FAE089063584}" type="presOf" srcId="{3CC69B44-450E-4892-980F-4383A6C617FF}" destId="{3D6E1B1D-D947-4ED1-9A62-16200070D71B}" srcOrd="0" destOrd="0" presId="urn:microsoft.com/office/officeart/2005/8/layout/vList5"/>
    <dgm:cxn modelId="{6BC1344D-FE94-4E53-859E-2945478DD4E2}" srcId="{D0AA7C16-0517-4248-9AD6-F6967C8FCB7F}" destId="{0EC2DBAD-BF85-43B1-93A6-38C195311DF2}" srcOrd="3" destOrd="0" parTransId="{1AE6EB4F-D2FC-45CA-8C26-4F8FC39F9DFD}" sibTransId="{E1ACDB98-ABD7-42C1-AB2C-4EDDC0AA9DC1}"/>
    <dgm:cxn modelId="{011B056E-54AE-4541-B01D-F696E4FCA9CA}" type="presOf" srcId="{81717E1B-3EE2-49F3-82E1-1E1FCE7A4183}" destId="{9555195E-B255-44C1-812A-E1187ED59082}" srcOrd="0" destOrd="0" presId="urn:microsoft.com/office/officeart/2005/8/layout/vList5"/>
    <dgm:cxn modelId="{857DB56E-B818-48F7-89B8-C106C8530030}" type="presOf" srcId="{4B952EBF-72AF-493A-8CF3-EFE4AF09A05F}" destId="{00A3F2E4-F378-4886-A786-6EC0DFBEF22A}" srcOrd="0" destOrd="2" presId="urn:microsoft.com/office/officeart/2005/8/layout/vList5"/>
    <dgm:cxn modelId="{03B3CA4F-157A-4F09-AB5B-90AF660F370A}" srcId="{DB20C141-665A-4B9B-9394-A88B80544437}" destId="{BACB150C-0CC8-48B4-A744-20F66B186BE5}" srcOrd="1" destOrd="0" parTransId="{FD667CA8-96FE-484F-801A-587EDC746F84}" sibTransId="{F38200E3-62B8-4E45-AEE8-118769BBD787}"/>
    <dgm:cxn modelId="{3B1E3A74-A459-44AF-ADE0-DD5937DE820B}" type="presOf" srcId="{AECEBB5E-DABC-4BE1-8787-F979E7C5F687}" destId="{91C74A54-9AC8-472A-87B4-337E336E75DE}" srcOrd="0" destOrd="0" presId="urn:microsoft.com/office/officeart/2005/8/layout/vList5"/>
    <dgm:cxn modelId="{BA85BF55-69A5-4E1C-BDC2-794188EBD3E0}" type="presOf" srcId="{DA5CBA69-7017-438E-A5AE-E63E932029F0}" destId="{7FA77C02-1C08-4018-A783-F6285174D43B}" srcOrd="0" destOrd="0" presId="urn:microsoft.com/office/officeart/2005/8/layout/vList5"/>
    <dgm:cxn modelId="{C60BF182-932B-41CD-A09D-975F13EEE84C}" srcId="{0EC2DBAD-BF85-43B1-93A6-38C195311DF2}" destId="{EF00D8C3-2A53-4F58-B7B2-245E57E4A476}" srcOrd="1" destOrd="0" parTransId="{18D7F2A8-868D-41CA-8F48-EA501730455A}" sibTransId="{C993798E-6397-4CD2-A7C1-152B17A5F424}"/>
    <dgm:cxn modelId="{DC5D8893-5C60-4A9A-866A-5D4064939296}" type="presOf" srcId="{BACB150C-0CC8-48B4-A744-20F66B186BE5}" destId="{FDE913B3-A01E-4F57-9693-41B5CD2FF226}" srcOrd="0" destOrd="1" presId="urn:microsoft.com/office/officeart/2005/8/layout/vList5"/>
    <dgm:cxn modelId="{AA722796-CCBC-4320-BE25-E203D4106938}" type="presOf" srcId="{0B4A7E9D-553D-4CC2-BCB6-029B4CD9F595}" destId="{FDE913B3-A01E-4F57-9693-41B5CD2FF226}" srcOrd="0" destOrd="0" presId="urn:microsoft.com/office/officeart/2005/8/layout/vList5"/>
    <dgm:cxn modelId="{04BD839D-CB22-4439-8B1B-81BDB0B12895}" type="presOf" srcId="{0EC2DBAD-BF85-43B1-93A6-38C195311DF2}" destId="{8F373F91-1BDB-4AD4-A4BE-D2996662F720}" srcOrd="0" destOrd="0" presId="urn:microsoft.com/office/officeart/2005/8/layout/vList5"/>
    <dgm:cxn modelId="{6B7381A2-B1CE-4BDA-ADF0-D0E7E8F203DD}" srcId="{D0AA7C16-0517-4248-9AD6-F6967C8FCB7F}" destId="{DB20C141-665A-4B9B-9394-A88B80544437}" srcOrd="1" destOrd="0" parTransId="{D03CD855-F265-4AFE-BBCD-3A88FE7EFA51}" sibTransId="{8714C73B-D1E3-4DF7-AF51-97BFFCF98C92}"/>
    <dgm:cxn modelId="{D9CF68B2-1BF9-454B-ACA4-4669A6315A49}" srcId="{3CC69B44-450E-4892-980F-4383A6C617FF}" destId="{4B952EBF-72AF-493A-8CF3-EFE4AF09A05F}" srcOrd="2" destOrd="0" parTransId="{74375CA8-BA71-4ED3-8300-2F860AB03A89}" sibTransId="{B6A99187-6433-4B60-9AE9-7AE772F691C1}"/>
    <dgm:cxn modelId="{4270DEB3-C46D-4E40-9FE4-D9A615CE5E83}" srcId="{0EC2DBAD-BF85-43B1-93A6-38C195311DF2}" destId="{DA5CBA69-7017-438E-A5AE-E63E932029F0}" srcOrd="0" destOrd="0" parTransId="{53EFFDA6-A485-436C-8483-3DF5C9300F62}" sibTransId="{19445FFD-70A6-4062-A1DA-E0E9CB1F53B4}"/>
    <dgm:cxn modelId="{91B535B6-DB9A-4A97-838C-E995C5E9D5C3}" type="presOf" srcId="{FC1DF217-8B19-442B-9872-F6F3C39BB06C}" destId="{00A3F2E4-F378-4886-A786-6EC0DFBEF22A}" srcOrd="0" destOrd="0" presId="urn:microsoft.com/office/officeart/2005/8/layout/vList5"/>
    <dgm:cxn modelId="{DCF01DC6-60E3-419E-BACE-4AD8813EB218}" type="presOf" srcId="{EF00D8C3-2A53-4F58-B7B2-245E57E4A476}" destId="{7FA77C02-1C08-4018-A783-F6285174D43B}" srcOrd="0" destOrd="1" presId="urn:microsoft.com/office/officeart/2005/8/layout/vList5"/>
    <dgm:cxn modelId="{179E78C9-DFC9-4CD8-8634-DD5D1BA163BB}" srcId="{6241BB8E-725E-49AF-900D-6BF5C166A9BB}" destId="{8102FE3E-A501-42AA-951D-E71E71475655}" srcOrd="0" destOrd="0" parTransId="{98C51D87-09E6-4167-8484-EDD46AFCC35F}" sibTransId="{E2833BBF-FE74-4701-85A4-EE81DFAE68CB}"/>
    <dgm:cxn modelId="{75CC52CA-3B3F-4359-978A-06A37C443876}" srcId="{6241BB8E-725E-49AF-900D-6BF5C166A9BB}" destId="{028DCCF2-60C5-421F-AA0D-F8E762972205}" srcOrd="1" destOrd="0" parTransId="{B12B06D1-3BFF-43D9-ADEE-EE859785B07C}" sibTransId="{1DDBBDB2-4881-4FBC-BFCB-270A5C253203}"/>
    <dgm:cxn modelId="{E7DF93CC-738D-4EA8-B1B7-E53689842BF0}" type="presOf" srcId="{6241BB8E-725E-49AF-900D-6BF5C166A9BB}" destId="{DE58A70F-268E-42C6-9501-A358E2B01A69}" srcOrd="0" destOrd="0" presId="urn:microsoft.com/office/officeart/2005/8/layout/vList5"/>
    <dgm:cxn modelId="{D25A55D3-52D8-4606-8004-71224F79F391}" srcId="{81717E1B-3EE2-49F3-82E1-1E1FCE7A4183}" destId="{AECEBB5E-DABC-4BE1-8787-F979E7C5F687}" srcOrd="0" destOrd="0" parTransId="{59FACEE5-0941-4F58-AC4C-8D6AC9F98825}" sibTransId="{0EA891F7-0BD0-47CE-AA83-A59D3B4EB0F8}"/>
    <dgm:cxn modelId="{1B7BFED5-2E7F-45B2-971E-F10717994409}" srcId="{D0AA7C16-0517-4248-9AD6-F6967C8FCB7F}" destId="{3CC69B44-450E-4892-980F-4383A6C617FF}" srcOrd="4" destOrd="0" parTransId="{496971B8-91DC-4340-A5F2-7464DFCCD11B}" sibTransId="{5BD4C90F-77BA-4B7E-84D2-57AD2A70AD88}"/>
    <dgm:cxn modelId="{49146DD9-BBEB-45DE-B50A-526B7295AAF8}" type="presOf" srcId="{48E8FF69-D834-483B-A435-DB7D423683CA}" destId="{15EBB8A3-762E-44EA-8355-D8FA7BE67CFA}" srcOrd="0" destOrd="0" presId="urn:microsoft.com/office/officeart/2005/8/layout/vList5"/>
    <dgm:cxn modelId="{26977BD9-1819-4F6D-AF86-FF64D13439F9}" srcId="{DB20C141-665A-4B9B-9394-A88B80544437}" destId="{0B4A7E9D-553D-4CC2-BCB6-029B4CD9F595}" srcOrd="0" destOrd="0" parTransId="{808C05E5-118E-4F30-841D-5E04177B9E76}" sibTransId="{9FBBC189-88FF-4D16-A53A-B0F09FFC2E9C}"/>
    <dgm:cxn modelId="{AAB744E3-5C8D-4C33-B9FB-94C821A022F6}" srcId="{D0AA7C16-0517-4248-9AD6-F6967C8FCB7F}" destId="{48E8FF69-D834-483B-A435-DB7D423683CA}" srcOrd="0" destOrd="0" parTransId="{39F05944-DEFC-4A06-B8EC-47BCD94A5638}" sibTransId="{752219B6-058A-4911-876F-193A8C627868}"/>
    <dgm:cxn modelId="{25330EE9-8323-4AD3-AFD4-5B99C97BB6DB}" srcId="{3CC69B44-450E-4892-980F-4383A6C617FF}" destId="{FC1DF217-8B19-442B-9872-F6F3C39BB06C}" srcOrd="0" destOrd="0" parTransId="{8D60B0B5-1439-4486-B636-75B4A9D298AA}" sibTransId="{2FB0B18D-E0B2-4224-B5A7-6E503899F1E4}"/>
    <dgm:cxn modelId="{94C11BEB-AB84-4B67-B2EB-6FCAE43C2085}" srcId="{D0AA7C16-0517-4248-9AD6-F6967C8FCB7F}" destId="{81717E1B-3EE2-49F3-82E1-1E1FCE7A4183}" srcOrd="2" destOrd="0" parTransId="{E14BA547-1AF6-4CFC-A780-DEB337864749}" sibTransId="{608AA35C-ECF7-4166-9DD1-417FF8E90A75}"/>
    <dgm:cxn modelId="{757461F4-32DF-4C90-85D6-47FC085FBDDC}" type="presOf" srcId="{0D4078B0-7C9C-458E-A28C-70FCC33E289D}" destId="{00A3F2E4-F378-4886-A786-6EC0DFBEF22A}" srcOrd="0" destOrd="1" presId="urn:microsoft.com/office/officeart/2005/8/layout/vList5"/>
    <dgm:cxn modelId="{8FF4AEFC-8F81-44C0-9D6A-619CDBE44E07}" type="presOf" srcId="{D0AA7C16-0517-4248-9AD6-F6967C8FCB7F}" destId="{0119224B-2D1B-4767-84A0-345F9BE46410}" srcOrd="0" destOrd="0" presId="urn:microsoft.com/office/officeart/2005/8/layout/vList5"/>
    <dgm:cxn modelId="{1BDD8B2B-520A-48FE-8B79-941121482458}" type="presParOf" srcId="{0119224B-2D1B-4767-84A0-345F9BE46410}" destId="{326250F7-34FE-48DE-BC4D-52B57D983333}" srcOrd="0" destOrd="0" presId="urn:microsoft.com/office/officeart/2005/8/layout/vList5"/>
    <dgm:cxn modelId="{2B032F0C-916B-445E-87F6-CAFF7D6CF73B}" type="presParOf" srcId="{326250F7-34FE-48DE-BC4D-52B57D983333}" destId="{15EBB8A3-762E-44EA-8355-D8FA7BE67CFA}" srcOrd="0" destOrd="0" presId="urn:microsoft.com/office/officeart/2005/8/layout/vList5"/>
    <dgm:cxn modelId="{28EE2F1D-0410-4565-A4A5-781953DBB8EE}" type="presParOf" srcId="{326250F7-34FE-48DE-BC4D-52B57D983333}" destId="{DE58A70F-268E-42C6-9501-A358E2B01A69}" srcOrd="1" destOrd="0" presId="urn:microsoft.com/office/officeart/2005/8/layout/vList5"/>
    <dgm:cxn modelId="{B273BFD5-A7AF-48AB-8DC4-445D17D16236}" type="presParOf" srcId="{0119224B-2D1B-4767-84A0-345F9BE46410}" destId="{C84216A0-84DF-4C31-9FB5-817F9E8E120F}" srcOrd="1" destOrd="0" presId="urn:microsoft.com/office/officeart/2005/8/layout/vList5"/>
    <dgm:cxn modelId="{2DDDC3F5-44A4-49EC-A067-D852BC54118E}" type="presParOf" srcId="{0119224B-2D1B-4767-84A0-345F9BE46410}" destId="{9F74D271-655F-48E6-BA8F-8CF1BF3A6431}" srcOrd="2" destOrd="0" presId="urn:microsoft.com/office/officeart/2005/8/layout/vList5"/>
    <dgm:cxn modelId="{46D262F4-1CD6-4BAC-9B86-34F16816F836}" type="presParOf" srcId="{9F74D271-655F-48E6-BA8F-8CF1BF3A6431}" destId="{82938BEC-C640-43FF-B7D4-BD09F040C8A5}" srcOrd="0" destOrd="0" presId="urn:microsoft.com/office/officeart/2005/8/layout/vList5"/>
    <dgm:cxn modelId="{54BBA841-3DDA-41F8-8021-2D37C88A9968}" type="presParOf" srcId="{9F74D271-655F-48E6-BA8F-8CF1BF3A6431}" destId="{FDE913B3-A01E-4F57-9693-41B5CD2FF226}" srcOrd="1" destOrd="0" presId="urn:microsoft.com/office/officeart/2005/8/layout/vList5"/>
    <dgm:cxn modelId="{191E5B05-9798-43D9-A4DB-901C8560DB68}" type="presParOf" srcId="{0119224B-2D1B-4767-84A0-345F9BE46410}" destId="{FC30A59E-20C5-497F-B807-45770F1B2779}" srcOrd="3" destOrd="0" presId="urn:microsoft.com/office/officeart/2005/8/layout/vList5"/>
    <dgm:cxn modelId="{65BB769C-11E7-494E-B01F-8BEB273F7633}" type="presParOf" srcId="{0119224B-2D1B-4767-84A0-345F9BE46410}" destId="{3C175D10-F78E-47AF-AAA4-C5C20D6708DA}" srcOrd="4" destOrd="0" presId="urn:microsoft.com/office/officeart/2005/8/layout/vList5"/>
    <dgm:cxn modelId="{2054D282-FD3E-4950-99BD-1826BC67859E}" type="presParOf" srcId="{3C175D10-F78E-47AF-AAA4-C5C20D6708DA}" destId="{9555195E-B255-44C1-812A-E1187ED59082}" srcOrd="0" destOrd="0" presId="urn:microsoft.com/office/officeart/2005/8/layout/vList5"/>
    <dgm:cxn modelId="{B0BB2ED7-27C3-4316-8F45-B55E707576DD}" type="presParOf" srcId="{3C175D10-F78E-47AF-AAA4-C5C20D6708DA}" destId="{91C74A54-9AC8-472A-87B4-337E336E75DE}" srcOrd="1" destOrd="0" presId="urn:microsoft.com/office/officeart/2005/8/layout/vList5"/>
    <dgm:cxn modelId="{A7DF7D89-63EC-4113-9727-CACA9AFCDDDF}" type="presParOf" srcId="{0119224B-2D1B-4767-84A0-345F9BE46410}" destId="{0CCEA512-9CC3-4B6B-B0FB-429065A4E313}" srcOrd="5" destOrd="0" presId="urn:microsoft.com/office/officeart/2005/8/layout/vList5"/>
    <dgm:cxn modelId="{625E5860-4F9D-4478-A54E-BDDB8575DAE8}" type="presParOf" srcId="{0119224B-2D1B-4767-84A0-345F9BE46410}" destId="{DFFE2A2D-256B-4B4D-9ACB-E5EEEDA2A93B}" srcOrd="6" destOrd="0" presId="urn:microsoft.com/office/officeart/2005/8/layout/vList5"/>
    <dgm:cxn modelId="{9C9814C5-CBF1-4F61-92CE-0FCD558273EB}" type="presParOf" srcId="{DFFE2A2D-256B-4B4D-9ACB-E5EEEDA2A93B}" destId="{8F373F91-1BDB-4AD4-A4BE-D2996662F720}" srcOrd="0" destOrd="0" presId="urn:microsoft.com/office/officeart/2005/8/layout/vList5"/>
    <dgm:cxn modelId="{FA1AD3A7-BC8C-47DC-94E6-FB3893E6B0D3}" type="presParOf" srcId="{DFFE2A2D-256B-4B4D-9ACB-E5EEEDA2A93B}" destId="{7FA77C02-1C08-4018-A783-F6285174D43B}" srcOrd="1" destOrd="0" presId="urn:microsoft.com/office/officeart/2005/8/layout/vList5"/>
    <dgm:cxn modelId="{E29CF59D-406F-4F40-B39D-2694D0A5C2F6}" type="presParOf" srcId="{0119224B-2D1B-4767-84A0-345F9BE46410}" destId="{7A4EE724-D05E-4C2E-9D97-3F71C385706A}" srcOrd="7" destOrd="0" presId="urn:microsoft.com/office/officeart/2005/8/layout/vList5"/>
    <dgm:cxn modelId="{F752287C-4E69-4E7C-97A7-EE8AA04DD757}" type="presParOf" srcId="{0119224B-2D1B-4767-84A0-345F9BE46410}" destId="{4BA4A402-7B6D-472A-95A1-73CA431FB68E}" srcOrd="8" destOrd="0" presId="urn:microsoft.com/office/officeart/2005/8/layout/vList5"/>
    <dgm:cxn modelId="{B2DFB773-D2C0-406B-8215-5AB2099851F1}" type="presParOf" srcId="{4BA4A402-7B6D-472A-95A1-73CA431FB68E}" destId="{3D6E1B1D-D947-4ED1-9A62-16200070D71B}" srcOrd="0" destOrd="0" presId="urn:microsoft.com/office/officeart/2005/8/layout/vList5"/>
    <dgm:cxn modelId="{D62A7D79-E4FC-4895-8052-DA8B9173FA72}" type="presParOf" srcId="{4BA4A402-7B6D-472A-95A1-73CA431FB68E}" destId="{00A3F2E4-F378-4886-A786-6EC0DFBEF2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CBE4B-83C0-4589-82EF-D621FFE21C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49092-19B3-40BE-A19F-EEF4C94DB32A}">
      <dgm:prSet/>
      <dgm:spPr/>
      <dgm:t>
        <a:bodyPr/>
        <a:lstStyle/>
        <a:p>
          <a:r>
            <a:rPr lang="ru-RU" dirty="0"/>
            <a:t>многоуровневые аналитики производственных счетов </a:t>
          </a:r>
          <a:br>
            <a:rPr lang="ru-RU" dirty="0"/>
          </a:br>
          <a:r>
            <a:rPr lang="ru-RU" dirty="0"/>
            <a:t>(т.н. механизм "композитных" аналитик)</a:t>
          </a:r>
        </a:p>
      </dgm:t>
    </dgm:pt>
    <dgm:pt modelId="{B6147E7B-8718-4FE9-98D0-842FAB90749E}" type="parTrans" cxnId="{F8F4C06C-CC0F-4429-B649-4452B2F5CBF9}">
      <dgm:prSet/>
      <dgm:spPr/>
      <dgm:t>
        <a:bodyPr/>
        <a:lstStyle/>
        <a:p>
          <a:endParaRPr lang="ru-RU"/>
        </a:p>
      </dgm:t>
    </dgm:pt>
    <dgm:pt modelId="{E67CADF7-C42C-4639-A341-3363B5ABE86A}" type="sibTrans" cxnId="{F8F4C06C-CC0F-4429-B649-4452B2F5CBF9}">
      <dgm:prSet/>
      <dgm:spPr/>
      <dgm:t>
        <a:bodyPr/>
        <a:lstStyle/>
        <a:p>
          <a:endParaRPr lang="ru-RU"/>
        </a:p>
      </dgm:t>
    </dgm:pt>
    <dgm:pt modelId="{6BCD258B-91BA-4DD6-87DE-5B712D886FD3}">
      <dgm:prSet/>
      <dgm:spPr/>
      <dgm:t>
        <a:bodyPr/>
        <a:lstStyle/>
        <a:p>
          <a:r>
            <a:rPr lang="ru-RU" dirty="0"/>
            <a:t>высокая детализация калькуляции себестоимости готовой продукции</a:t>
          </a:r>
        </a:p>
      </dgm:t>
    </dgm:pt>
    <dgm:pt modelId="{70AC29FD-61D6-4843-AC88-D067A9534D11}" type="parTrans" cxnId="{E5A12825-E4BE-4584-80DE-551EFA479372}">
      <dgm:prSet/>
      <dgm:spPr/>
      <dgm:t>
        <a:bodyPr/>
        <a:lstStyle/>
        <a:p>
          <a:endParaRPr lang="ru-RU"/>
        </a:p>
      </dgm:t>
    </dgm:pt>
    <dgm:pt modelId="{F7832003-4A85-4C42-B139-13D9A5CF406A}" type="sibTrans" cxnId="{E5A12825-E4BE-4584-80DE-551EFA479372}">
      <dgm:prSet/>
      <dgm:spPr/>
      <dgm:t>
        <a:bodyPr/>
        <a:lstStyle/>
        <a:p>
          <a:endParaRPr lang="ru-RU"/>
        </a:p>
      </dgm:t>
    </dgm:pt>
    <dgm:pt modelId="{65938A03-B1D2-4D91-BF2F-E4DD196EC651}">
      <dgm:prSet/>
      <dgm:spPr/>
      <dgm:t>
        <a:bodyPr/>
        <a:lstStyle/>
        <a:p>
          <a:r>
            <a:rPr lang="ru-RU" dirty="0"/>
            <a:t>применение планшетных устройств для ввода данных в непосредственно в корпусах репродукторов.</a:t>
          </a:r>
        </a:p>
      </dgm:t>
    </dgm:pt>
    <dgm:pt modelId="{C578C888-9C81-4680-A4FD-F4BCC6B20980}" type="parTrans" cxnId="{8CFAC39E-D161-433B-8ADB-A90F2496D1ED}">
      <dgm:prSet/>
      <dgm:spPr/>
      <dgm:t>
        <a:bodyPr/>
        <a:lstStyle/>
        <a:p>
          <a:endParaRPr lang="ru-RU"/>
        </a:p>
      </dgm:t>
    </dgm:pt>
    <dgm:pt modelId="{FD430502-9692-4F34-8145-CE992F3CC1E0}" type="sibTrans" cxnId="{8CFAC39E-D161-433B-8ADB-A90F2496D1ED}">
      <dgm:prSet/>
      <dgm:spPr/>
      <dgm:t>
        <a:bodyPr/>
        <a:lstStyle/>
        <a:p>
          <a:endParaRPr lang="ru-RU"/>
        </a:p>
      </dgm:t>
    </dgm:pt>
    <dgm:pt modelId="{423D810A-A094-4BC2-8179-3A045E9A250C}" type="pres">
      <dgm:prSet presAssocID="{0CFCBE4B-83C0-4589-82EF-D621FFE21C5C}" presName="linear" presStyleCnt="0">
        <dgm:presLayoutVars>
          <dgm:dir/>
          <dgm:resizeHandles val="exact"/>
        </dgm:presLayoutVars>
      </dgm:prSet>
      <dgm:spPr/>
    </dgm:pt>
    <dgm:pt modelId="{26DF104C-5218-4E52-AD56-26EFFD2B609D}" type="pres">
      <dgm:prSet presAssocID="{A9649092-19B3-40BE-A19F-EEF4C94DB32A}" presName="comp" presStyleCnt="0"/>
      <dgm:spPr/>
    </dgm:pt>
    <dgm:pt modelId="{AC22548A-2FED-4581-BE92-D5773DD33DC6}" type="pres">
      <dgm:prSet presAssocID="{A9649092-19B3-40BE-A19F-EEF4C94DB32A}" presName="box" presStyleLbl="node1" presStyleIdx="0" presStyleCnt="3"/>
      <dgm:spPr/>
    </dgm:pt>
    <dgm:pt modelId="{B3DCF1C6-6ECC-4542-A2FB-2CB4C1629EA8}" type="pres">
      <dgm:prSet presAssocID="{A9649092-19B3-40BE-A19F-EEF4C94DB32A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C300AA7A-A9FF-49C2-810A-BF95C2D1C59D}" type="pres">
      <dgm:prSet presAssocID="{A9649092-19B3-40BE-A19F-EEF4C94DB32A}" presName="text" presStyleLbl="node1" presStyleIdx="0" presStyleCnt="3">
        <dgm:presLayoutVars>
          <dgm:bulletEnabled val="1"/>
        </dgm:presLayoutVars>
      </dgm:prSet>
      <dgm:spPr/>
    </dgm:pt>
    <dgm:pt modelId="{25FA7D4C-A037-48AC-A3C8-ECFA7D814DCD}" type="pres">
      <dgm:prSet presAssocID="{E67CADF7-C42C-4639-A341-3363B5ABE86A}" presName="spacer" presStyleCnt="0"/>
      <dgm:spPr/>
    </dgm:pt>
    <dgm:pt modelId="{9234A655-9071-4F0F-B7B8-D1A2C3136FC1}" type="pres">
      <dgm:prSet presAssocID="{6BCD258B-91BA-4DD6-87DE-5B712D886FD3}" presName="comp" presStyleCnt="0"/>
      <dgm:spPr/>
    </dgm:pt>
    <dgm:pt modelId="{89B87DFC-9E51-4E11-942D-F08B954CCB78}" type="pres">
      <dgm:prSet presAssocID="{6BCD258B-91BA-4DD6-87DE-5B712D886FD3}" presName="box" presStyleLbl="node1" presStyleIdx="1" presStyleCnt="3"/>
      <dgm:spPr/>
    </dgm:pt>
    <dgm:pt modelId="{C44D0835-2EAD-4523-BB98-879E04FE6B87}" type="pres">
      <dgm:prSet presAssocID="{6BCD258B-91BA-4DD6-87DE-5B712D886FD3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2000" b="-22000"/>
          </a:stretch>
        </a:blipFill>
      </dgm:spPr>
    </dgm:pt>
    <dgm:pt modelId="{B055C988-A792-4375-B74C-36100C2EF8A4}" type="pres">
      <dgm:prSet presAssocID="{6BCD258B-91BA-4DD6-87DE-5B712D886FD3}" presName="text" presStyleLbl="node1" presStyleIdx="1" presStyleCnt="3">
        <dgm:presLayoutVars>
          <dgm:bulletEnabled val="1"/>
        </dgm:presLayoutVars>
      </dgm:prSet>
      <dgm:spPr/>
    </dgm:pt>
    <dgm:pt modelId="{EC4098C7-F307-49BF-BD0E-234B7CED3F79}" type="pres">
      <dgm:prSet presAssocID="{F7832003-4A85-4C42-B139-13D9A5CF406A}" presName="spacer" presStyleCnt="0"/>
      <dgm:spPr/>
    </dgm:pt>
    <dgm:pt modelId="{5E3549F3-1CD3-4FA5-9FCA-B49D4BBFCE32}" type="pres">
      <dgm:prSet presAssocID="{65938A03-B1D2-4D91-BF2F-E4DD196EC651}" presName="comp" presStyleCnt="0"/>
      <dgm:spPr/>
    </dgm:pt>
    <dgm:pt modelId="{D6DFC0F9-8FC5-439B-8E27-558893EA136D}" type="pres">
      <dgm:prSet presAssocID="{65938A03-B1D2-4D91-BF2F-E4DD196EC651}" presName="box" presStyleLbl="node1" presStyleIdx="2" presStyleCnt="3"/>
      <dgm:spPr/>
    </dgm:pt>
    <dgm:pt modelId="{FAEB6490-4AB1-45DF-9CDC-0783C7021116}" type="pres">
      <dgm:prSet presAssocID="{65938A03-B1D2-4D91-BF2F-E4DD196EC651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</dgm:spPr>
    </dgm:pt>
    <dgm:pt modelId="{0F895726-914E-427E-BCC5-461683B8E4E2}" type="pres">
      <dgm:prSet presAssocID="{65938A03-B1D2-4D91-BF2F-E4DD196EC651}" presName="text" presStyleLbl="node1" presStyleIdx="2" presStyleCnt="3">
        <dgm:presLayoutVars>
          <dgm:bulletEnabled val="1"/>
        </dgm:presLayoutVars>
      </dgm:prSet>
      <dgm:spPr/>
    </dgm:pt>
  </dgm:ptLst>
  <dgm:cxnLst>
    <dgm:cxn modelId="{E049F220-5319-4EEA-B9A6-9A4D12CEEA7B}" type="presOf" srcId="{6BCD258B-91BA-4DD6-87DE-5B712D886FD3}" destId="{89B87DFC-9E51-4E11-942D-F08B954CCB78}" srcOrd="0" destOrd="0" presId="urn:microsoft.com/office/officeart/2005/8/layout/vList4"/>
    <dgm:cxn modelId="{E5A12825-E4BE-4584-80DE-551EFA479372}" srcId="{0CFCBE4B-83C0-4589-82EF-D621FFE21C5C}" destId="{6BCD258B-91BA-4DD6-87DE-5B712D886FD3}" srcOrd="1" destOrd="0" parTransId="{70AC29FD-61D6-4843-AC88-D067A9534D11}" sibTransId="{F7832003-4A85-4C42-B139-13D9A5CF406A}"/>
    <dgm:cxn modelId="{D0A44D29-8706-4950-AE9F-9F62100CA1A1}" type="presOf" srcId="{A9649092-19B3-40BE-A19F-EEF4C94DB32A}" destId="{C300AA7A-A9FF-49C2-810A-BF95C2D1C59D}" srcOrd="1" destOrd="0" presId="urn:microsoft.com/office/officeart/2005/8/layout/vList4"/>
    <dgm:cxn modelId="{F8F4C06C-CC0F-4429-B649-4452B2F5CBF9}" srcId="{0CFCBE4B-83C0-4589-82EF-D621FFE21C5C}" destId="{A9649092-19B3-40BE-A19F-EEF4C94DB32A}" srcOrd="0" destOrd="0" parTransId="{B6147E7B-8718-4FE9-98D0-842FAB90749E}" sibTransId="{E67CADF7-C42C-4639-A341-3363B5ABE86A}"/>
    <dgm:cxn modelId="{56201582-6E36-49AE-A1C7-1E037222766D}" type="presOf" srcId="{65938A03-B1D2-4D91-BF2F-E4DD196EC651}" destId="{0F895726-914E-427E-BCC5-461683B8E4E2}" srcOrd="1" destOrd="0" presId="urn:microsoft.com/office/officeart/2005/8/layout/vList4"/>
    <dgm:cxn modelId="{8CFAC39E-D161-433B-8ADB-A90F2496D1ED}" srcId="{0CFCBE4B-83C0-4589-82EF-D621FFE21C5C}" destId="{65938A03-B1D2-4D91-BF2F-E4DD196EC651}" srcOrd="2" destOrd="0" parTransId="{C578C888-9C81-4680-A4FD-F4BCC6B20980}" sibTransId="{FD430502-9692-4F34-8145-CE992F3CC1E0}"/>
    <dgm:cxn modelId="{77127AB7-CA8A-43A0-9FED-CBC93A18090C}" type="presOf" srcId="{6BCD258B-91BA-4DD6-87DE-5B712D886FD3}" destId="{B055C988-A792-4375-B74C-36100C2EF8A4}" srcOrd="1" destOrd="0" presId="urn:microsoft.com/office/officeart/2005/8/layout/vList4"/>
    <dgm:cxn modelId="{20EDB6C6-81F6-4F18-85A5-62CF3C097805}" type="presOf" srcId="{65938A03-B1D2-4D91-BF2F-E4DD196EC651}" destId="{D6DFC0F9-8FC5-439B-8E27-558893EA136D}" srcOrd="0" destOrd="0" presId="urn:microsoft.com/office/officeart/2005/8/layout/vList4"/>
    <dgm:cxn modelId="{DEF1B2D9-AFD2-4E04-94EC-2D4D081D556C}" type="presOf" srcId="{A9649092-19B3-40BE-A19F-EEF4C94DB32A}" destId="{AC22548A-2FED-4581-BE92-D5773DD33DC6}" srcOrd="0" destOrd="0" presId="urn:microsoft.com/office/officeart/2005/8/layout/vList4"/>
    <dgm:cxn modelId="{355A5AEC-28BC-4F6A-A5EB-B03991BB1FC0}" type="presOf" srcId="{0CFCBE4B-83C0-4589-82EF-D621FFE21C5C}" destId="{423D810A-A094-4BC2-8179-3A045E9A250C}" srcOrd="0" destOrd="0" presId="urn:microsoft.com/office/officeart/2005/8/layout/vList4"/>
    <dgm:cxn modelId="{4F190960-DBF5-4512-83BC-76947EFE9094}" type="presParOf" srcId="{423D810A-A094-4BC2-8179-3A045E9A250C}" destId="{26DF104C-5218-4E52-AD56-26EFFD2B609D}" srcOrd="0" destOrd="0" presId="urn:microsoft.com/office/officeart/2005/8/layout/vList4"/>
    <dgm:cxn modelId="{F8AA9444-17D2-4607-9FD7-34B0B962831B}" type="presParOf" srcId="{26DF104C-5218-4E52-AD56-26EFFD2B609D}" destId="{AC22548A-2FED-4581-BE92-D5773DD33DC6}" srcOrd="0" destOrd="0" presId="urn:microsoft.com/office/officeart/2005/8/layout/vList4"/>
    <dgm:cxn modelId="{67DAA0F3-215C-4474-84DD-A2DF51A2D9C8}" type="presParOf" srcId="{26DF104C-5218-4E52-AD56-26EFFD2B609D}" destId="{B3DCF1C6-6ECC-4542-A2FB-2CB4C1629EA8}" srcOrd="1" destOrd="0" presId="urn:microsoft.com/office/officeart/2005/8/layout/vList4"/>
    <dgm:cxn modelId="{09DF39A1-163C-427D-89B9-1DDBFBB2EE7E}" type="presParOf" srcId="{26DF104C-5218-4E52-AD56-26EFFD2B609D}" destId="{C300AA7A-A9FF-49C2-810A-BF95C2D1C59D}" srcOrd="2" destOrd="0" presId="urn:microsoft.com/office/officeart/2005/8/layout/vList4"/>
    <dgm:cxn modelId="{17402C76-789A-435E-8684-08E2CF043CE4}" type="presParOf" srcId="{423D810A-A094-4BC2-8179-3A045E9A250C}" destId="{25FA7D4C-A037-48AC-A3C8-ECFA7D814DCD}" srcOrd="1" destOrd="0" presId="urn:microsoft.com/office/officeart/2005/8/layout/vList4"/>
    <dgm:cxn modelId="{FE8E4AA8-C3B1-4F17-95A3-6F01B4E73559}" type="presParOf" srcId="{423D810A-A094-4BC2-8179-3A045E9A250C}" destId="{9234A655-9071-4F0F-B7B8-D1A2C3136FC1}" srcOrd="2" destOrd="0" presId="urn:microsoft.com/office/officeart/2005/8/layout/vList4"/>
    <dgm:cxn modelId="{8862C099-6151-4076-90F6-AA13C8AED19A}" type="presParOf" srcId="{9234A655-9071-4F0F-B7B8-D1A2C3136FC1}" destId="{89B87DFC-9E51-4E11-942D-F08B954CCB78}" srcOrd="0" destOrd="0" presId="urn:microsoft.com/office/officeart/2005/8/layout/vList4"/>
    <dgm:cxn modelId="{62A9B7A9-71E2-4B83-A014-0805F50DA2A7}" type="presParOf" srcId="{9234A655-9071-4F0F-B7B8-D1A2C3136FC1}" destId="{C44D0835-2EAD-4523-BB98-879E04FE6B87}" srcOrd="1" destOrd="0" presId="urn:microsoft.com/office/officeart/2005/8/layout/vList4"/>
    <dgm:cxn modelId="{393F2C87-80AC-4D04-8A18-4FE523992A9B}" type="presParOf" srcId="{9234A655-9071-4F0F-B7B8-D1A2C3136FC1}" destId="{B055C988-A792-4375-B74C-36100C2EF8A4}" srcOrd="2" destOrd="0" presId="urn:microsoft.com/office/officeart/2005/8/layout/vList4"/>
    <dgm:cxn modelId="{699C6C88-9857-4EAB-B2E3-7B19949ECE99}" type="presParOf" srcId="{423D810A-A094-4BC2-8179-3A045E9A250C}" destId="{EC4098C7-F307-49BF-BD0E-234B7CED3F79}" srcOrd="3" destOrd="0" presId="urn:microsoft.com/office/officeart/2005/8/layout/vList4"/>
    <dgm:cxn modelId="{066AA32C-8225-4C09-8762-96E9A6941020}" type="presParOf" srcId="{423D810A-A094-4BC2-8179-3A045E9A250C}" destId="{5E3549F3-1CD3-4FA5-9FCA-B49D4BBFCE32}" srcOrd="4" destOrd="0" presId="urn:microsoft.com/office/officeart/2005/8/layout/vList4"/>
    <dgm:cxn modelId="{CC54184D-3122-47B5-8818-50E9CA7CE99F}" type="presParOf" srcId="{5E3549F3-1CD3-4FA5-9FCA-B49D4BBFCE32}" destId="{D6DFC0F9-8FC5-439B-8E27-558893EA136D}" srcOrd="0" destOrd="0" presId="urn:microsoft.com/office/officeart/2005/8/layout/vList4"/>
    <dgm:cxn modelId="{13652FE4-DFAA-4580-9933-1DA34B635C11}" type="presParOf" srcId="{5E3549F3-1CD3-4FA5-9FCA-B49D4BBFCE32}" destId="{FAEB6490-4AB1-45DF-9CDC-0783C7021116}" srcOrd="1" destOrd="0" presId="urn:microsoft.com/office/officeart/2005/8/layout/vList4"/>
    <dgm:cxn modelId="{948321D4-BAFC-4C47-BA59-4A63D17010FD}" type="presParOf" srcId="{5E3549F3-1CD3-4FA5-9FCA-B49D4BBFCE32}" destId="{0F895726-914E-427E-BCC5-461683B8E4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2D7DC-2788-4188-88A7-E7421B6452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0FF10-BE0D-49B0-8677-FBE9E71691CD}">
      <dgm:prSet/>
      <dgm:spPr/>
      <dgm:t>
        <a:bodyPr/>
        <a:lstStyle/>
        <a:p>
          <a:r>
            <a:rPr lang="ru-RU" dirty="0"/>
            <a:t>Воспроизводство </a:t>
          </a:r>
        </a:p>
      </dgm:t>
    </dgm:pt>
    <dgm:pt modelId="{764EE152-2A72-4A4E-B18B-12A25D789269}" type="parTrans" cxnId="{A5E0EC24-408E-4E2D-9AC0-FBDD51FA0FBB}">
      <dgm:prSet/>
      <dgm:spPr/>
      <dgm:t>
        <a:bodyPr/>
        <a:lstStyle/>
        <a:p>
          <a:endParaRPr lang="ru-RU"/>
        </a:p>
      </dgm:t>
    </dgm:pt>
    <dgm:pt modelId="{9FE851F8-C55A-4931-B722-9533752A070B}" type="sibTrans" cxnId="{A5E0EC24-408E-4E2D-9AC0-FBDD51FA0FBB}">
      <dgm:prSet/>
      <dgm:spPr/>
      <dgm:t>
        <a:bodyPr/>
        <a:lstStyle/>
        <a:p>
          <a:endParaRPr lang="ru-RU"/>
        </a:p>
      </dgm:t>
    </dgm:pt>
    <dgm:pt modelId="{7A966875-EAEC-47A6-B1D1-2A9679F1E0F1}">
      <dgm:prSet/>
      <dgm:spPr/>
      <dgm:t>
        <a:bodyPr/>
        <a:lstStyle/>
        <a:p>
          <a:r>
            <a:rPr lang="ru-RU" dirty="0" err="1"/>
            <a:t>Доращивание</a:t>
          </a:r>
          <a:r>
            <a:rPr lang="ru-RU" dirty="0"/>
            <a:t> </a:t>
          </a:r>
        </a:p>
      </dgm:t>
    </dgm:pt>
    <dgm:pt modelId="{DF2ECFED-8CBC-41D8-90E0-B2150F48E964}" type="parTrans" cxnId="{DB69AB47-CC4C-4B5A-804E-22288823EBC9}">
      <dgm:prSet/>
      <dgm:spPr/>
      <dgm:t>
        <a:bodyPr/>
        <a:lstStyle/>
        <a:p>
          <a:endParaRPr lang="ru-RU"/>
        </a:p>
      </dgm:t>
    </dgm:pt>
    <dgm:pt modelId="{A83293D1-E2A2-40F2-98D2-415E3BC4C34F}" type="sibTrans" cxnId="{DB69AB47-CC4C-4B5A-804E-22288823EBC9}">
      <dgm:prSet/>
      <dgm:spPr/>
      <dgm:t>
        <a:bodyPr/>
        <a:lstStyle/>
        <a:p>
          <a:endParaRPr lang="ru-RU"/>
        </a:p>
      </dgm:t>
    </dgm:pt>
    <dgm:pt modelId="{6203CE40-F6EB-47B5-926D-2C84C3CC9AAB}">
      <dgm:prSet/>
      <dgm:spPr/>
      <dgm:t>
        <a:bodyPr/>
        <a:lstStyle/>
        <a:p>
          <a:r>
            <a:rPr lang="ru-RU" dirty="0"/>
            <a:t>Откорм</a:t>
          </a:r>
        </a:p>
      </dgm:t>
    </dgm:pt>
    <dgm:pt modelId="{2C422970-5ADD-4981-8D27-0B4FBC58D6DE}" type="parTrans" cxnId="{1AFB5292-820A-43D8-BD1E-D0BEE29DB035}">
      <dgm:prSet/>
      <dgm:spPr/>
      <dgm:t>
        <a:bodyPr/>
        <a:lstStyle/>
        <a:p>
          <a:endParaRPr lang="ru-RU"/>
        </a:p>
      </dgm:t>
    </dgm:pt>
    <dgm:pt modelId="{867804CC-242E-4BC1-94D3-88E678AF793D}" type="sibTrans" cxnId="{1AFB5292-820A-43D8-BD1E-D0BEE29DB035}">
      <dgm:prSet/>
      <dgm:spPr/>
      <dgm:t>
        <a:bodyPr/>
        <a:lstStyle/>
        <a:p>
          <a:endParaRPr lang="ru-RU"/>
        </a:p>
      </dgm:t>
    </dgm:pt>
    <dgm:pt modelId="{8B846B13-94DE-48AD-8BC2-C95CB15A45B8}" type="pres">
      <dgm:prSet presAssocID="{1562D7DC-2788-4188-88A7-E7421B64529A}" presName="CompostProcess" presStyleCnt="0">
        <dgm:presLayoutVars>
          <dgm:dir/>
          <dgm:resizeHandles val="exact"/>
        </dgm:presLayoutVars>
      </dgm:prSet>
      <dgm:spPr/>
    </dgm:pt>
    <dgm:pt modelId="{DCA9457F-30B8-463C-9778-2253A5B1D59A}" type="pres">
      <dgm:prSet presAssocID="{1562D7DC-2788-4188-88A7-E7421B64529A}" presName="arrow" presStyleLbl="bgShp" presStyleIdx="0" presStyleCnt="1"/>
      <dgm:spPr/>
    </dgm:pt>
    <dgm:pt modelId="{3F8F4D23-C730-4161-B9BF-05E86DD8DA20}" type="pres">
      <dgm:prSet presAssocID="{1562D7DC-2788-4188-88A7-E7421B64529A}" presName="linearProcess" presStyleCnt="0"/>
      <dgm:spPr/>
    </dgm:pt>
    <dgm:pt modelId="{6047E877-7D52-4A5E-8DCF-AACB39A3EAC0}" type="pres">
      <dgm:prSet presAssocID="{2C60FF10-BE0D-49B0-8677-FBE9E71691CD}" presName="textNode" presStyleLbl="node1" presStyleIdx="0" presStyleCnt="3">
        <dgm:presLayoutVars>
          <dgm:bulletEnabled val="1"/>
        </dgm:presLayoutVars>
      </dgm:prSet>
      <dgm:spPr/>
    </dgm:pt>
    <dgm:pt modelId="{91D6C6A2-9C27-4047-B051-17AFBFCC3FF8}" type="pres">
      <dgm:prSet presAssocID="{9FE851F8-C55A-4931-B722-9533752A070B}" presName="sibTrans" presStyleCnt="0"/>
      <dgm:spPr/>
    </dgm:pt>
    <dgm:pt modelId="{BC7A49F5-70A3-4EE0-84A7-8BA57E35DDC1}" type="pres">
      <dgm:prSet presAssocID="{7A966875-EAEC-47A6-B1D1-2A9679F1E0F1}" presName="textNode" presStyleLbl="node1" presStyleIdx="1" presStyleCnt="3">
        <dgm:presLayoutVars>
          <dgm:bulletEnabled val="1"/>
        </dgm:presLayoutVars>
      </dgm:prSet>
      <dgm:spPr/>
    </dgm:pt>
    <dgm:pt modelId="{4771C8A5-25E9-4E84-9F7C-050F16F5153F}" type="pres">
      <dgm:prSet presAssocID="{A83293D1-E2A2-40F2-98D2-415E3BC4C34F}" presName="sibTrans" presStyleCnt="0"/>
      <dgm:spPr/>
    </dgm:pt>
    <dgm:pt modelId="{08B5996E-1ACE-4C0A-B378-EB4B33200A68}" type="pres">
      <dgm:prSet presAssocID="{6203CE40-F6EB-47B5-926D-2C84C3CC9AA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5E0EC24-408E-4E2D-9AC0-FBDD51FA0FBB}" srcId="{1562D7DC-2788-4188-88A7-E7421B64529A}" destId="{2C60FF10-BE0D-49B0-8677-FBE9E71691CD}" srcOrd="0" destOrd="0" parTransId="{764EE152-2A72-4A4E-B18B-12A25D789269}" sibTransId="{9FE851F8-C55A-4931-B722-9533752A070B}"/>
    <dgm:cxn modelId="{DB69AB47-CC4C-4B5A-804E-22288823EBC9}" srcId="{1562D7DC-2788-4188-88A7-E7421B64529A}" destId="{7A966875-EAEC-47A6-B1D1-2A9679F1E0F1}" srcOrd="1" destOrd="0" parTransId="{DF2ECFED-8CBC-41D8-90E0-B2150F48E964}" sibTransId="{A83293D1-E2A2-40F2-98D2-415E3BC4C34F}"/>
    <dgm:cxn modelId="{A5773B4D-18CE-4D38-BA2C-73E4B2CF7F1D}" type="presOf" srcId="{1562D7DC-2788-4188-88A7-E7421B64529A}" destId="{8B846B13-94DE-48AD-8BC2-C95CB15A45B8}" srcOrd="0" destOrd="0" presId="urn:microsoft.com/office/officeart/2005/8/layout/hProcess9"/>
    <dgm:cxn modelId="{B61B5C86-DC7C-4741-8FFA-AC29F0CF458C}" type="presOf" srcId="{2C60FF10-BE0D-49B0-8677-FBE9E71691CD}" destId="{6047E877-7D52-4A5E-8DCF-AACB39A3EAC0}" srcOrd="0" destOrd="0" presId="urn:microsoft.com/office/officeart/2005/8/layout/hProcess9"/>
    <dgm:cxn modelId="{1AFB5292-820A-43D8-BD1E-D0BEE29DB035}" srcId="{1562D7DC-2788-4188-88A7-E7421B64529A}" destId="{6203CE40-F6EB-47B5-926D-2C84C3CC9AAB}" srcOrd="2" destOrd="0" parTransId="{2C422970-5ADD-4981-8D27-0B4FBC58D6DE}" sibTransId="{867804CC-242E-4BC1-94D3-88E678AF793D}"/>
    <dgm:cxn modelId="{1BA0689E-3090-4E6B-A780-0D6111F5858D}" type="presOf" srcId="{6203CE40-F6EB-47B5-926D-2C84C3CC9AAB}" destId="{08B5996E-1ACE-4C0A-B378-EB4B33200A68}" srcOrd="0" destOrd="0" presId="urn:microsoft.com/office/officeart/2005/8/layout/hProcess9"/>
    <dgm:cxn modelId="{A49DFBEF-A462-4AC1-9A12-6C723159D33E}" type="presOf" srcId="{7A966875-EAEC-47A6-B1D1-2A9679F1E0F1}" destId="{BC7A49F5-70A3-4EE0-84A7-8BA57E35DDC1}" srcOrd="0" destOrd="0" presId="urn:microsoft.com/office/officeart/2005/8/layout/hProcess9"/>
    <dgm:cxn modelId="{09C24FC2-82D2-4D2F-A8BB-2F6741359066}" type="presParOf" srcId="{8B846B13-94DE-48AD-8BC2-C95CB15A45B8}" destId="{DCA9457F-30B8-463C-9778-2253A5B1D59A}" srcOrd="0" destOrd="0" presId="urn:microsoft.com/office/officeart/2005/8/layout/hProcess9"/>
    <dgm:cxn modelId="{75D69582-95C7-4363-8481-1E6BC8A2D9BC}" type="presParOf" srcId="{8B846B13-94DE-48AD-8BC2-C95CB15A45B8}" destId="{3F8F4D23-C730-4161-B9BF-05E86DD8DA20}" srcOrd="1" destOrd="0" presId="urn:microsoft.com/office/officeart/2005/8/layout/hProcess9"/>
    <dgm:cxn modelId="{A0F33570-4FD4-4E31-90CB-C766DCAC9146}" type="presParOf" srcId="{3F8F4D23-C730-4161-B9BF-05E86DD8DA20}" destId="{6047E877-7D52-4A5E-8DCF-AACB39A3EAC0}" srcOrd="0" destOrd="0" presId="urn:microsoft.com/office/officeart/2005/8/layout/hProcess9"/>
    <dgm:cxn modelId="{B3F7689D-B966-4D55-B725-F475D0508264}" type="presParOf" srcId="{3F8F4D23-C730-4161-B9BF-05E86DD8DA20}" destId="{91D6C6A2-9C27-4047-B051-17AFBFCC3FF8}" srcOrd="1" destOrd="0" presId="urn:microsoft.com/office/officeart/2005/8/layout/hProcess9"/>
    <dgm:cxn modelId="{CFDFCB68-EDD0-4FDF-BE3D-74CBC33E531F}" type="presParOf" srcId="{3F8F4D23-C730-4161-B9BF-05E86DD8DA20}" destId="{BC7A49F5-70A3-4EE0-84A7-8BA57E35DDC1}" srcOrd="2" destOrd="0" presId="urn:microsoft.com/office/officeart/2005/8/layout/hProcess9"/>
    <dgm:cxn modelId="{BE7417EB-6B8E-4298-AC8D-7F8E259A81CB}" type="presParOf" srcId="{3F8F4D23-C730-4161-B9BF-05E86DD8DA20}" destId="{4771C8A5-25E9-4E84-9F7C-050F16F5153F}" srcOrd="3" destOrd="0" presId="urn:microsoft.com/office/officeart/2005/8/layout/hProcess9"/>
    <dgm:cxn modelId="{2EEE6EE1-CD9E-4F61-9DE8-A58F7FBA71C5}" type="presParOf" srcId="{3F8F4D23-C730-4161-B9BF-05E86DD8DA20}" destId="{08B5996E-1ACE-4C0A-B378-EB4B33200A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7B202-AAC4-4E21-AF45-41A1978969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53DD7D-7972-46A0-A901-CDE171E18CB9}">
      <dgm:prSet phldrT="[Текст]"/>
      <dgm:spPr/>
      <dgm:t>
        <a:bodyPr/>
        <a:lstStyle/>
        <a:p>
          <a:r>
            <a:rPr lang="ru-RU" dirty="0"/>
            <a:t>Площадка</a:t>
          </a:r>
          <a:r>
            <a:rPr lang="en-US" dirty="0"/>
            <a:t> </a:t>
          </a:r>
          <a:r>
            <a:rPr lang="ru-RU" dirty="0"/>
            <a:t>1</a:t>
          </a:r>
        </a:p>
      </dgm:t>
    </dgm:pt>
    <dgm:pt modelId="{85F34177-F0EC-4A98-A453-A3C2D8807EA0}" type="parTrans" cxnId="{BB50E6CC-5ED6-44DD-8845-9DDF138E561C}">
      <dgm:prSet/>
      <dgm:spPr/>
      <dgm:t>
        <a:bodyPr/>
        <a:lstStyle/>
        <a:p>
          <a:endParaRPr lang="ru-RU"/>
        </a:p>
      </dgm:t>
    </dgm:pt>
    <dgm:pt modelId="{91AC77B3-C5E4-4CE4-B7DB-BE5888FDCAEF}" type="sibTrans" cxnId="{BB50E6CC-5ED6-44DD-8845-9DDF138E561C}">
      <dgm:prSet/>
      <dgm:spPr/>
      <dgm:t>
        <a:bodyPr/>
        <a:lstStyle/>
        <a:p>
          <a:endParaRPr lang="ru-RU"/>
        </a:p>
      </dgm:t>
    </dgm:pt>
    <dgm:pt modelId="{46F46CF9-89CB-48DB-B009-DDE2A1CE2A3B}">
      <dgm:prSet phldrT="[Текст]"/>
      <dgm:spPr/>
      <dgm:t>
        <a:bodyPr/>
        <a:lstStyle/>
        <a:p>
          <a:r>
            <a:rPr lang="ru-RU" dirty="0"/>
            <a:t>Корпус1</a:t>
          </a:r>
        </a:p>
      </dgm:t>
    </dgm:pt>
    <dgm:pt modelId="{C92E944E-D631-4E4F-BDB5-AD4DDD58E3AF}" type="parTrans" cxnId="{C8642C04-FEB9-4F80-BAE8-8C2E3DCAF7B2}">
      <dgm:prSet/>
      <dgm:spPr/>
      <dgm:t>
        <a:bodyPr/>
        <a:lstStyle/>
        <a:p>
          <a:endParaRPr lang="ru-RU"/>
        </a:p>
      </dgm:t>
    </dgm:pt>
    <dgm:pt modelId="{7CA94170-CF90-4C9F-81FC-F14F45B43B5E}" type="sibTrans" cxnId="{C8642C04-FEB9-4F80-BAE8-8C2E3DCAF7B2}">
      <dgm:prSet/>
      <dgm:spPr/>
      <dgm:t>
        <a:bodyPr/>
        <a:lstStyle/>
        <a:p>
          <a:endParaRPr lang="ru-RU"/>
        </a:p>
      </dgm:t>
    </dgm:pt>
    <dgm:pt modelId="{21A9BCC3-FB52-4AC8-8C89-3C0AD7EA7347}">
      <dgm:prSet phldrT="[Текст]"/>
      <dgm:spPr/>
      <dgm:t>
        <a:bodyPr/>
        <a:lstStyle/>
        <a:p>
          <a:r>
            <a:rPr lang="ru-RU" dirty="0"/>
            <a:t>Поголовье1</a:t>
          </a:r>
        </a:p>
      </dgm:t>
    </dgm:pt>
    <dgm:pt modelId="{CE2727B8-13B3-4925-9D8A-666195056244}" type="parTrans" cxnId="{223E35CB-D3B1-42E6-9897-DA924078DA83}">
      <dgm:prSet/>
      <dgm:spPr/>
      <dgm:t>
        <a:bodyPr/>
        <a:lstStyle/>
        <a:p>
          <a:endParaRPr lang="ru-RU"/>
        </a:p>
      </dgm:t>
    </dgm:pt>
    <dgm:pt modelId="{B01D3403-0928-4163-8001-A024E85C241B}" type="sibTrans" cxnId="{223E35CB-D3B1-42E6-9897-DA924078DA83}">
      <dgm:prSet/>
      <dgm:spPr/>
      <dgm:t>
        <a:bodyPr/>
        <a:lstStyle/>
        <a:p>
          <a:endParaRPr lang="ru-RU"/>
        </a:p>
      </dgm:t>
    </dgm:pt>
    <dgm:pt modelId="{BE305711-F48A-48AA-A057-460C9003A876}">
      <dgm:prSet phldrT="[Текст]"/>
      <dgm:spPr/>
      <dgm:t>
        <a:bodyPr/>
        <a:lstStyle/>
        <a:p>
          <a:r>
            <a:rPr lang="ru-RU" dirty="0"/>
            <a:t>Площадка</a:t>
          </a:r>
          <a:r>
            <a:rPr lang="en-US" dirty="0"/>
            <a:t> N</a:t>
          </a:r>
          <a:endParaRPr lang="ru-RU" dirty="0"/>
        </a:p>
      </dgm:t>
    </dgm:pt>
    <dgm:pt modelId="{9838A4DA-2AE8-49E9-B682-FCAEE8A3809C}" type="parTrans" cxnId="{6849EB3A-A960-47DC-AD6F-057DFFD331BD}">
      <dgm:prSet/>
      <dgm:spPr/>
      <dgm:t>
        <a:bodyPr/>
        <a:lstStyle/>
        <a:p>
          <a:endParaRPr lang="ru-RU"/>
        </a:p>
      </dgm:t>
    </dgm:pt>
    <dgm:pt modelId="{1A6EB462-B418-491B-A914-CA65DD6B2633}" type="sibTrans" cxnId="{6849EB3A-A960-47DC-AD6F-057DFFD331BD}">
      <dgm:prSet/>
      <dgm:spPr/>
      <dgm:t>
        <a:bodyPr/>
        <a:lstStyle/>
        <a:p>
          <a:endParaRPr lang="ru-RU"/>
        </a:p>
      </dgm:t>
    </dgm:pt>
    <dgm:pt modelId="{91C645DE-D1D3-4262-8D69-60EF389C88C5}">
      <dgm:prSet phldrT="[Текст]"/>
      <dgm:spPr/>
      <dgm:t>
        <a:bodyPr/>
        <a:lstStyle/>
        <a:p>
          <a:r>
            <a:rPr lang="ru-RU" dirty="0"/>
            <a:t>Поголовье2</a:t>
          </a:r>
        </a:p>
      </dgm:t>
    </dgm:pt>
    <dgm:pt modelId="{C1FA7ED1-D21E-4968-8380-507C8A010B17}" type="parTrans" cxnId="{10311C0D-56CE-42AC-BD4D-601B0FC39E4A}">
      <dgm:prSet/>
      <dgm:spPr/>
      <dgm:t>
        <a:bodyPr/>
        <a:lstStyle/>
        <a:p>
          <a:endParaRPr lang="ru-RU"/>
        </a:p>
      </dgm:t>
    </dgm:pt>
    <dgm:pt modelId="{345EA3DC-91C2-46B3-8F25-88E9CEE055DD}" type="sibTrans" cxnId="{10311C0D-56CE-42AC-BD4D-601B0FC39E4A}">
      <dgm:prSet/>
      <dgm:spPr/>
      <dgm:t>
        <a:bodyPr/>
        <a:lstStyle/>
        <a:p>
          <a:endParaRPr lang="ru-RU"/>
        </a:p>
      </dgm:t>
    </dgm:pt>
    <dgm:pt modelId="{FD720383-C644-4D40-A6A9-1980D340D3B2}">
      <dgm:prSet phldrT="[Текст]"/>
      <dgm:spPr/>
      <dgm:t>
        <a:bodyPr/>
        <a:lstStyle/>
        <a:p>
          <a:r>
            <a:rPr lang="ru-RU" dirty="0"/>
            <a:t>…</a:t>
          </a:r>
        </a:p>
      </dgm:t>
    </dgm:pt>
    <dgm:pt modelId="{96A83B85-6AF2-4563-B85D-822BBDC56FA5}" type="parTrans" cxnId="{AE5EB2E0-CA59-4482-B8CC-164A5F156804}">
      <dgm:prSet/>
      <dgm:spPr/>
      <dgm:t>
        <a:bodyPr/>
        <a:lstStyle/>
        <a:p>
          <a:endParaRPr lang="ru-RU"/>
        </a:p>
      </dgm:t>
    </dgm:pt>
    <dgm:pt modelId="{5281BFCE-7E8A-4407-91FD-7CC322F410F8}" type="sibTrans" cxnId="{AE5EB2E0-CA59-4482-B8CC-164A5F156804}">
      <dgm:prSet/>
      <dgm:spPr/>
      <dgm:t>
        <a:bodyPr/>
        <a:lstStyle/>
        <a:p>
          <a:endParaRPr lang="ru-RU"/>
        </a:p>
      </dgm:t>
    </dgm:pt>
    <dgm:pt modelId="{F497BE3A-1F6F-45CB-99E3-5837B702D68F}">
      <dgm:prSet phldrT="[Текст]"/>
      <dgm:spPr/>
      <dgm:t>
        <a:bodyPr/>
        <a:lstStyle/>
        <a:p>
          <a:r>
            <a:rPr lang="ru-RU" dirty="0"/>
            <a:t>Корпус</a:t>
          </a:r>
          <a:r>
            <a:rPr lang="en-US" dirty="0"/>
            <a:t>1</a:t>
          </a:r>
          <a:endParaRPr lang="ru-RU" dirty="0"/>
        </a:p>
      </dgm:t>
    </dgm:pt>
    <dgm:pt modelId="{9836331C-1598-4062-B34B-801D5CDBC339}" type="parTrans" cxnId="{1E061DD0-F5A7-4E4B-BAA2-3B68B198D0BF}">
      <dgm:prSet/>
      <dgm:spPr/>
      <dgm:t>
        <a:bodyPr/>
        <a:lstStyle/>
        <a:p>
          <a:endParaRPr lang="ru-RU"/>
        </a:p>
      </dgm:t>
    </dgm:pt>
    <dgm:pt modelId="{ADE6539A-E9FA-4E01-B1B3-26CA0925F1F7}" type="sibTrans" cxnId="{1E061DD0-F5A7-4E4B-BAA2-3B68B198D0BF}">
      <dgm:prSet/>
      <dgm:spPr/>
      <dgm:t>
        <a:bodyPr/>
        <a:lstStyle/>
        <a:p>
          <a:endParaRPr lang="ru-RU"/>
        </a:p>
      </dgm:t>
    </dgm:pt>
    <dgm:pt modelId="{2F719E23-1A04-44AD-9B09-79C78402B452}">
      <dgm:prSet phldrT="[Текст]"/>
      <dgm:spPr/>
      <dgm:t>
        <a:bodyPr/>
        <a:lstStyle/>
        <a:p>
          <a:r>
            <a:rPr lang="ru-RU" dirty="0"/>
            <a:t>Поголовье1</a:t>
          </a:r>
        </a:p>
      </dgm:t>
    </dgm:pt>
    <dgm:pt modelId="{7A001FD7-F485-4A63-A640-6A768D4384C8}" type="parTrans" cxnId="{CCAF3896-554B-480E-B285-91B9159C3C72}">
      <dgm:prSet/>
      <dgm:spPr/>
      <dgm:t>
        <a:bodyPr/>
        <a:lstStyle/>
        <a:p>
          <a:endParaRPr lang="ru-RU"/>
        </a:p>
      </dgm:t>
    </dgm:pt>
    <dgm:pt modelId="{9BAAA95C-A9A8-4ACE-B8F6-C212F8D2E040}" type="sibTrans" cxnId="{CCAF3896-554B-480E-B285-91B9159C3C72}">
      <dgm:prSet/>
      <dgm:spPr/>
      <dgm:t>
        <a:bodyPr/>
        <a:lstStyle/>
        <a:p>
          <a:endParaRPr lang="ru-RU"/>
        </a:p>
      </dgm:t>
    </dgm:pt>
    <dgm:pt modelId="{75E90E47-2E09-4974-ADB9-1FB93AE3D8B9}">
      <dgm:prSet phldrT="[Текст]"/>
      <dgm:spPr/>
      <dgm:t>
        <a:bodyPr/>
        <a:lstStyle/>
        <a:p>
          <a:r>
            <a:rPr lang="ru-RU" dirty="0"/>
            <a:t>Поголовье2</a:t>
          </a:r>
        </a:p>
      </dgm:t>
    </dgm:pt>
    <dgm:pt modelId="{1B68E103-4DEB-475A-92C3-9FACE16B1BFA}" type="parTrans" cxnId="{D7F014F0-1334-4233-A5C4-3C0971186C2D}">
      <dgm:prSet/>
      <dgm:spPr/>
      <dgm:t>
        <a:bodyPr/>
        <a:lstStyle/>
        <a:p>
          <a:endParaRPr lang="ru-RU"/>
        </a:p>
      </dgm:t>
    </dgm:pt>
    <dgm:pt modelId="{1BB14612-E149-4820-9E29-1E9BB3C2393F}" type="sibTrans" cxnId="{D7F014F0-1334-4233-A5C4-3C0971186C2D}">
      <dgm:prSet/>
      <dgm:spPr/>
      <dgm:t>
        <a:bodyPr/>
        <a:lstStyle/>
        <a:p>
          <a:endParaRPr lang="ru-RU"/>
        </a:p>
      </dgm:t>
    </dgm:pt>
    <dgm:pt modelId="{AD87EDA2-D49D-47FE-A038-CE28550BDE61}">
      <dgm:prSet phldrT="[Текст]"/>
      <dgm:spPr/>
      <dgm:t>
        <a:bodyPr/>
        <a:lstStyle/>
        <a:p>
          <a:r>
            <a:rPr lang="ru-RU" dirty="0"/>
            <a:t>…</a:t>
          </a:r>
        </a:p>
      </dgm:t>
    </dgm:pt>
    <dgm:pt modelId="{87ECF922-AA67-4487-87F4-D9877251341A}" type="parTrans" cxnId="{12E355A7-BCC1-46FC-B2C9-0E6F67A801BF}">
      <dgm:prSet/>
      <dgm:spPr/>
      <dgm:t>
        <a:bodyPr/>
        <a:lstStyle/>
        <a:p>
          <a:endParaRPr lang="ru-RU"/>
        </a:p>
      </dgm:t>
    </dgm:pt>
    <dgm:pt modelId="{F6526683-A499-4E6C-819A-64C004F0F1F7}" type="sibTrans" cxnId="{12E355A7-BCC1-46FC-B2C9-0E6F67A801BF}">
      <dgm:prSet/>
      <dgm:spPr/>
      <dgm:t>
        <a:bodyPr/>
        <a:lstStyle/>
        <a:p>
          <a:endParaRPr lang="ru-RU"/>
        </a:p>
      </dgm:t>
    </dgm:pt>
    <dgm:pt modelId="{9D23A2F9-9859-40DC-BB6C-4447AAE3D8E0}">
      <dgm:prSet phldrT="[Текст]"/>
      <dgm:spPr/>
      <dgm:t>
        <a:bodyPr/>
        <a:lstStyle/>
        <a:p>
          <a:r>
            <a:rPr lang="ru-RU" dirty="0"/>
            <a:t>Корпус2</a:t>
          </a:r>
        </a:p>
      </dgm:t>
    </dgm:pt>
    <dgm:pt modelId="{7D6E89A7-776C-488F-BF4C-DD03A88B61F8}" type="parTrans" cxnId="{80C7F86C-8846-403A-B5D2-4FF1380FEC96}">
      <dgm:prSet/>
      <dgm:spPr/>
      <dgm:t>
        <a:bodyPr/>
        <a:lstStyle/>
        <a:p>
          <a:endParaRPr lang="ru-RU"/>
        </a:p>
      </dgm:t>
    </dgm:pt>
    <dgm:pt modelId="{7435C7AC-6E06-4956-AD25-27270F3B908A}" type="sibTrans" cxnId="{80C7F86C-8846-403A-B5D2-4FF1380FEC96}">
      <dgm:prSet/>
      <dgm:spPr/>
      <dgm:t>
        <a:bodyPr/>
        <a:lstStyle/>
        <a:p>
          <a:endParaRPr lang="ru-RU"/>
        </a:p>
      </dgm:t>
    </dgm:pt>
    <dgm:pt modelId="{38F22526-1F64-46CE-8208-3770EB1AEE18}">
      <dgm:prSet phldrT="[Текст]"/>
      <dgm:spPr/>
      <dgm:t>
        <a:bodyPr/>
        <a:lstStyle/>
        <a:p>
          <a:r>
            <a:rPr lang="ru-RU" dirty="0"/>
            <a:t>Поголовье21</a:t>
          </a:r>
        </a:p>
      </dgm:t>
    </dgm:pt>
    <dgm:pt modelId="{D740AEA1-159E-413A-8A1E-0990523971F0}" type="parTrans" cxnId="{80096B62-B8A5-4887-B645-FDD20E108622}">
      <dgm:prSet/>
      <dgm:spPr/>
      <dgm:t>
        <a:bodyPr/>
        <a:lstStyle/>
        <a:p>
          <a:endParaRPr lang="ru-RU"/>
        </a:p>
      </dgm:t>
    </dgm:pt>
    <dgm:pt modelId="{F3E982E7-67C9-49DC-8C97-1EA9F92F59B6}" type="sibTrans" cxnId="{80096B62-B8A5-4887-B645-FDD20E108622}">
      <dgm:prSet/>
      <dgm:spPr/>
      <dgm:t>
        <a:bodyPr/>
        <a:lstStyle/>
        <a:p>
          <a:endParaRPr lang="ru-RU"/>
        </a:p>
      </dgm:t>
    </dgm:pt>
    <dgm:pt modelId="{A7D5BE91-3E8C-4D76-8BB0-5DECD5E996C6}">
      <dgm:prSet phldrT="[Текст]"/>
      <dgm:spPr/>
      <dgm:t>
        <a:bodyPr/>
        <a:lstStyle/>
        <a:p>
          <a:r>
            <a:rPr lang="ru-RU" dirty="0"/>
            <a:t>Поголовье22</a:t>
          </a:r>
        </a:p>
      </dgm:t>
    </dgm:pt>
    <dgm:pt modelId="{B29CF365-277F-4AA0-83D5-9B54FFCB59B5}" type="parTrans" cxnId="{44300364-2402-4F45-A7FA-B81EBCCE8391}">
      <dgm:prSet/>
      <dgm:spPr/>
      <dgm:t>
        <a:bodyPr/>
        <a:lstStyle/>
        <a:p>
          <a:endParaRPr lang="ru-RU"/>
        </a:p>
      </dgm:t>
    </dgm:pt>
    <dgm:pt modelId="{B20DA876-4939-45D1-800D-BAE89EB83806}" type="sibTrans" cxnId="{44300364-2402-4F45-A7FA-B81EBCCE8391}">
      <dgm:prSet/>
      <dgm:spPr/>
      <dgm:t>
        <a:bodyPr/>
        <a:lstStyle/>
        <a:p>
          <a:endParaRPr lang="ru-RU"/>
        </a:p>
      </dgm:t>
    </dgm:pt>
    <dgm:pt modelId="{DD2C103D-C109-4B9D-A142-9EC3BF95171C}">
      <dgm:prSet phldrT="[Текст]"/>
      <dgm:spPr/>
      <dgm:t>
        <a:bodyPr/>
        <a:lstStyle/>
        <a:p>
          <a:r>
            <a:rPr lang="ru-RU" dirty="0"/>
            <a:t>Партия221</a:t>
          </a:r>
        </a:p>
      </dgm:t>
    </dgm:pt>
    <dgm:pt modelId="{03AC0FC4-386E-4907-B024-FEC5BDF72B21}" type="parTrans" cxnId="{EDF7F519-2981-414C-BC64-464A04957FFE}">
      <dgm:prSet/>
      <dgm:spPr/>
      <dgm:t>
        <a:bodyPr/>
        <a:lstStyle/>
        <a:p>
          <a:endParaRPr lang="ru-RU"/>
        </a:p>
      </dgm:t>
    </dgm:pt>
    <dgm:pt modelId="{3315723D-3AD6-4C1F-AE40-5E6AABA537C4}" type="sibTrans" cxnId="{EDF7F519-2981-414C-BC64-464A04957FFE}">
      <dgm:prSet/>
      <dgm:spPr/>
      <dgm:t>
        <a:bodyPr/>
        <a:lstStyle/>
        <a:p>
          <a:endParaRPr lang="ru-RU"/>
        </a:p>
      </dgm:t>
    </dgm:pt>
    <dgm:pt modelId="{B0BB31E2-9554-4AC9-90B7-293D16C1A77C}">
      <dgm:prSet phldrT="[Текст]"/>
      <dgm:spPr/>
      <dgm:t>
        <a:bodyPr/>
        <a:lstStyle/>
        <a:p>
          <a:r>
            <a:rPr lang="ru-RU" dirty="0"/>
            <a:t>Партия 222</a:t>
          </a:r>
        </a:p>
      </dgm:t>
    </dgm:pt>
    <dgm:pt modelId="{719A89B6-D1D9-4966-B056-88B0050C9B5C}" type="parTrans" cxnId="{301E21C6-1F00-4E01-BA78-6D8F7EFD827B}">
      <dgm:prSet/>
      <dgm:spPr/>
      <dgm:t>
        <a:bodyPr/>
        <a:lstStyle/>
        <a:p>
          <a:endParaRPr lang="ru-RU"/>
        </a:p>
      </dgm:t>
    </dgm:pt>
    <dgm:pt modelId="{FA330887-75B6-4A6B-B76E-FC6F8B4920C0}" type="sibTrans" cxnId="{301E21C6-1F00-4E01-BA78-6D8F7EFD827B}">
      <dgm:prSet/>
      <dgm:spPr/>
      <dgm:t>
        <a:bodyPr/>
        <a:lstStyle/>
        <a:p>
          <a:endParaRPr lang="ru-RU"/>
        </a:p>
      </dgm:t>
    </dgm:pt>
    <dgm:pt modelId="{3D251C7E-A254-4EB9-87EC-CE22397122DA}" type="pres">
      <dgm:prSet presAssocID="{8EE7B202-AAC4-4E21-AF45-41A1978969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7C8C5A-CA5F-462A-AEE3-629B07CC9E08}" type="pres">
      <dgm:prSet presAssocID="{3A53DD7D-7972-46A0-A901-CDE171E18CB9}" presName="hierRoot1" presStyleCnt="0">
        <dgm:presLayoutVars>
          <dgm:hierBranch val="init"/>
        </dgm:presLayoutVars>
      </dgm:prSet>
      <dgm:spPr/>
    </dgm:pt>
    <dgm:pt modelId="{2F9E5468-2843-40BF-93E0-8A8782D21CCE}" type="pres">
      <dgm:prSet presAssocID="{3A53DD7D-7972-46A0-A901-CDE171E18CB9}" presName="rootComposite1" presStyleCnt="0"/>
      <dgm:spPr/>
    </dgm:pt>
    <dgm:pt modelId="{CFCBD618-D196-4945-96CA-23C9A9FF4163}" type="pres">
      <dgm:prSet presAssocID="{3A53DD7D-7972-46A0-A901-CDE171E18CB9}" presName="rootText1" presStyleLbl="node0" presStyleIdx="0" presStyleCnt="2">
        <dgm:presLayoutVars>
          <dgm:chPref val="3"/>
        </dgm:presLayoutVars>
      </dgm:prSet>
      <dgm:spPr/>
    </dgm:pt>
    <dgm:pt modelId="{34FDFBB7-01F3-455D-8981-BE3F6B7C7D20}" type="pres">
      <dgm:prSet presAssocID="{3A53DD7D-7972-46A0-A901-CDE171E18CB9}" presName="rootConnector1" presStyleLbl="node1" presStyleIdx="0" presStyleCnt="0"/>
      <dgm:spPr/>
    </dgm:pt>
    <dgm:pt modelId="{CF9BA0D7-2E48-49F5-9359-02AFEECBE6DD}" type="pres">
      <dgm:prSet presAssocID="{3A53DD7D-7972-46A0-A901-CDE171E18CB9}" presName="hierChild2" presStyleCnt="0"/>
      <dgm:spPr/>
    </dgm:pt>
    <dgm:pt modelId="{AAAD16CB-5CCC-48F1-9D88-3B5DAD97ACAD}" type="pres">
      <dgm:prSet presAssocID="{C92E944E-D631-4E4F-BDB5-AD4DDD58E3AF}" presName="Name37" presStyleLbl="parChTrans1D2" presStyleIdx="0" presStyleCnt="3"/>
      <dgm:spPr/>
    </dgm:pt>
    <dgm:pt modelId="{8BBD76FB-67F2-4E8C-8279-8B51DA7E716F}" type="pres">
      <dgm:prSet presAssocID="{46F46CF9-89CB-48DB-B009-DDE2A1CE2A3B}" presName="hierRoot2" presStyleCnt="0">
        <dgm:presLayoutVars>
          <dgm:hierBranch val="init"/>
        </dgm:presLayoutVars>
      </dgm:prSet>
      <dgm:spPr/>
    </dgm:pt>
    <dgm:pt modelId="{92D9578C-BBBA-4C39-940E-ABDECF2F64D9}" type="pres">
      <dgm:prSet presAssocID="{46F46CF9-89CB-48DB-B009-DDE2A1CE2A3B}" presName="rootComposite" presStyleCnt="0"/>
      <dgm:spPr/>
    </dgm:pt>
    <dgm:pt modelId="{AF84D487-AFBB-4567-BCC7-6A92161EAB0A}" type="pres">
      <dgm:prSet presAssocID="{46F46CF9-89CB-48DB-B009-DDE2A1CE2A3B}" presName="rootText" presStyleLbl="node2" presStyleIdx="0" presStyleCnt="3">
        <dgm:presLayoutVars>
          <dgm:chPref val="3"/>
        </dgm:presLayoutVars>
      </dgm:prSet>
      <dgm:spPr/>
    </dgm:pt>
    <dgm:pt modelId="{CEB5CB08-8C60-4D73-A094-076744E88650}" type="pres">
      <dgm:prSet presAssocID="{46F46CF9-89CB-48DB-B009-DDE2A1CE2A3B}" presName="rootConnector" presStyleLbl="node2" presStyleIdx="0" presStyleCnt="3"/>
      <dgm:spPr/>
    </dgm:pt>
    <dgm:pt modelId="{9BD991E6-025C-473E-8FD5-C8C124B88827}" type="pres">
      <dgm:prSet presAssocID="{46F46CF9-89CB-48DB-B009-DDE2A1CE2A3B}" presName="hierChild4" presStyleCnt="0"/>
      <dgm:spPr/>
    </dgm:pt>
    <dgm:pt modelId="{9A99B5B4-9D61-46D3-A69D-09935AD5E999}" type="pres">
      <dgm:prSet presAssocID="{CE2727B8-13B3-4925-9D8A-666195056244}" presName="Name37" presStyleLbl="parChTrans1D3" presStyleIdx="0" presStyleCnt="8"/>
      <dgm:spPr/>
    </dgm:pt>
    <dgm:pt modelId="{3A4CEAD6-6DB5-4DDC-8E52-579183D465F3}" type="pres">
      <dgm:prSet presAssocID="{21A9BCC3-FB52-4AC8-8C89-3C0AD7EA7347}" presName="hierRoot2" presStyleCnt="0">
        <dgm:presLayoutVars>
          <dgm:hierBranch val="init"/>
        </dgm:presLayoutVars>
      </dgm:prSet>
      <dgm:spPr/>
    </dgm:pt>
    <dgm:pt modelId="{7D28B290-0E38-4A0F-AA74-58F98436F623}" type="pres">
      <dgm:prSet presAssocID="{21A9BCC3-FB52-4AC8-8C89-3C0AD7EA7347}" presName="rootComposite" presStyleCnt="0"/>
      <dgm:spPr/>
    </dgm:pt>
    <dgm:pt modelId="{E8ECBF07-87BB-4B60-AFCC-581146C083F9}" type="pres">
      <dgm:prSet presAssocID="{21A9BCC3-FB52-4AC8-8C89-3C0AD7EA7347}" presName="rootText" presStyleLbl="node3" presStyleIdx="0" presStyleCnt="8">
        <dgm:presLayoutVars>
          <dgm:chPref val="3"/>
        </dgm:presLayoutVars>
      </dgm:prSet>
      <dgm:spPr/>
    </dgm:pt>
    <dgm:pt modelId="{6626487C-2903-496D-97AE-27BDDD454D0F}" type="pres">
      <dgm:prSet presAssocID="{21A9BCC3-FB52-4AC8-8C89-3C0AD7EA7347}" presName="rootConnector" presStyleLbl="node3" presStyleIdx="0" presStyleCnt="8"/>
      <dgm:spPr/>
    </dgm:pt>
    <dgm:pt modelId="{E1010008-A5A0-4151-99D5-8FF6BA4D4C1C}" type="pres">
      <dgm:prSet presAssocID="{21A9BCC3-FB52-4AC8-8C89-3C0AD7EA7347}" presName="hierChild4" presStyleCnt="0"/>
      <dgm:spPr/>
    </dgm:pt>
    <dgm:pt modelId="{FBD88F9E-954F-4D78-BB81-2EE15CB9DFB3}" type="pres">
      <dgm:prSet presAssocID="{21A9BCC3-FB52-4AC8-8C89-3C0AD7EA7347}" presName="hierChild5" presStyleCnt="0"/>
      <dgm:spPr/>
    </dgm:pt>
    <dgm:pt modelId="{829E24A1-41A4-4B79-872A-07A769B5600C}" type="pres">
      <dgm:prSet presAssocID="{C1FA7ED1-D21E-4968-8380-507C8A010B17}" presName="Name37" presStyleLbl="parChTrans1D3" presStyleIdx="1" presStyleCnt="8"/>
      <dgm:spPr/>
    </dgm:pt>
    <dgm:pt modelId="{65CD69D6-D3D4-4A01-80DB-C30FEDE9E061}" type="pres">
      <dgm:prSet presAssocID="{91C645DE-D1D3-4262-8D69-60EF389C88C5}" presName="hierRoot2" presStyleCnt="0">
        <dgm:presLayoutVars>
          <dgm:hierBranch val="init"/>
        </dgm:presLayoutVars>
      </dgm:prSet>
      <dgm:spPr/>
    </dgm:pt>
    <dgm:pt modelId="{63E252A1-8307-403C-8243-EBFC670FBAE1}" type="pres">
      <dgm:prSet presAssocID="{91C645DE-D1D3-4262-8D69-60EF389C88C5}" presName="rootComposite" presStyleCnt="0"/>
      <dgm:spPr/>
    </dgm:pt>
    <dgm:pt modelId="{FBDD35CB-221D-4E3D-9B76-996080ADA906}" type="pres">
      <dgm:prSet presAssocID="{91C645DE-D1D3-4262-8D69-60EF389C88C5}" presName="rootText" presStyleLbl="node3" presStyleIdx="1" presStyleCnt="8">
        <dgm:presLayoutVars>
          <dgm:chPref val="3"/>
        </dgm:presLayoutVars>
      </dgm:prSet>
      <dgm:spPr/>
    </dgm:pt>
    <dgm:pt modelId="{BA55DB0A-C034-453A-936F-5C0BCD6C827E}" type="pres">
      <dgm:prSet presAssocID="{91C645DE-D1D3-4262-8D69-60EF389C88C5}" presName="rootConnector" presStyleLbl="node3" presStyleIdx="1" presStyleCnt="8"/>
      <dgm:spPr/>
    </dgm:pt>
    <dgm:pt modelId="{CFD4245D-5DA4-4BBE-97C0-8EFFCBA3D68D}" type="pres">
      <dgm:prSet presAssocID="{91C645DE-D1D3-4262-8D69-60EF389C88C5}" presName="hierChild4" presStyleCnt="0"/>
      <dgm:spPr/>
    </dgm:pt>
    <dgm:pt modelId="{EDBBAC66-D84D-4EF3-A525-2F95E61AB5B1}" type="pres">
      <dgm:prSet presAssocID="{91C645DE-D1D3-4262-8D69-60EF389C88C5}" presName="hierChild5" presStyleCnt="0"/>
      <dgm:spPr/>
    </dgm:pt>
    <dgm:pt modelId="{68421273-2003-47F5-A1E9-ABAEC2633E44}" type="pres">
      <dgm:prSet presAssocID="{96A83B85-6AF2-4563-B85D-822BBDC56FA5}" presName="Name37" presStyleLbl="parChTrans1D3" presStyleIdx="2" presStyleCnt="8"/>
      <dgm:spPr/>
    </dgm:pt>
    <dgm:pt modelId="{96567E3A-02C7-4A01-B456-8619AF77D8CE}" type="pres">
      <dgm:prSet presAssocID="{FD720383-C644-4D40-A6A9-1980D340D3B2}" presName="hierRoot2" presStyleCnt="0">
        <dgm:presLayoutVars>
          <dgm:hierBranch val="init"/>
        </dgm:presLayoutVars>
      </dgm:prSet>
      <dgm:spPr/>
    </dgm:pt>
    <dgm:pt modelId="{3778138B-87C1-470D-BA6D-5CE32E8A04B2}" type="pres">
      <dgm:prSet presAssocID="{FD720383-C644-4D40-A6A9-1980D340D3B2}" presName="rootComposite" presStyleCnt="0"/>
      <dgm:spPr/>
    </dgm:pt>
    <dgm:pt modelId="{39A69DA3-22F2-4F65-AF83-1D00BB88535B}" type="pres">
      <dgm:prSet presAssocID="{FD720383-C644-4D40-A6A9-1980D340D3B2}" presName="rootText" presStyleLbl="node3" presStyleIdx="2" presStyleCnt="8">
        <dgm:presLayoutVars>
          <dgm:chPref val="3"/>
        </dgm:presLayoutVars>
      </dgm:prSet>
      <dgm:spPr/>
    </dgm:pt>
    <dgm:pt modelId="{46E39D28-1899-452E-9633-61D5B054E9E1}" type="pres">
      <dgm:prSet presAssocID="{FD720383-C644-4D40-A6A9-1980D340D3B2}" presName="rootConnector" presStyleLbl="node3" presStyleIdx="2" presStyleCnt="8"/>
      <dgm:spPr/>
    </dgm:pt>
    <dgm:pt modelId="{BF56897C-B543-48D6-A692-86AE97F12BC6}" type="pres">
      <dgm:prSet presAssocID="{FD720383-C644-4D40-A6A9-1980D340D3B2}" presName="hierChild4" presStyleCnt="0"/>
      <dgm:spPr/>
    </dgm:pt>
    <dgm:pt modelId="{39BB4C2A-A42B-4A38-868D-1E2561795DF6}" type="pres">
      <dgm:prSet presAssocID="{FD720383-C644-4D40-A6A9-1980D340D3B2}" presName="hierChild5" presStyleCnt="0"/>
      <dgm:spPr/>
    </dgm:pt>
    <dgm:pt modelId="{0CE85AEB-F30F-49BB-B2AE-B1F96BFEEDD6}" type="pres">
      <dgm:prSet presAssocID="{46F46CF9-89CB-48DB-B009-DDE2A1CE2A3B}" presName="hierChild5" presStyleCnt="0"/>
      <dgm:spPr/>
    </dgm:pt>
    <dgm:pt modelId="{C092835D-E49C-4DD0-9B58-655DD72F14DA}" type="pres">
      <dgm:prSet presAssocID="{7D6E89A7-776C-488F-BF4C-DD03A88B61F8}" presName="Name37" presStyleLbl="parChTrans1D2" presStyleIdx="1" presStyleCnt="3"/>
      <dgm:spPr/>
    </dgm:pt>
    <dgm:pt modelId="{2D5DF382-202B-40D9-BAC0-74DDBE01B9CE}" type="pres">
      <dgm:prSet presAssocID="{9D23A2F9-9859-40DC-BB6C-4447AAE3D8E0}" presName="hierRoot2" presStyleCnt="0">
        <dgm:presLayoutVars>
          <dgm:hierBranch val="init"/>
        </dgm:presLayoutVars>
      </dgm:prSet>
      <dgm:spPr/>
    </dgm:pt>
    <dgm:pt modelId="{FAFD08DC-5725-45E7-8957-6A650F38D840}" type="pres">
      <dgm:prSet presAssocID="{9D23A2F9-9859-40DC-BB6C-4447AAE3D8E0}" presName="rootComposite" presStyleCnt="0"/>
      <dgm:spPr/>
    </dgm:pt>
    <dgm:pt modelId="{155D7470-82CE-4836-B2B5-9CD90537D747}" type="pres">
      <dgm:prSet presAssocID="{9D23A2F9-9859-40DC-BB6C-4447AAE3D8E0}" presName="rootText" presStyleLbl="node2" presStyleIdx="1" presStyleCnt="3">
        <dgm:presLayoutVars>
          <dgm:chPref val="3"/>
        </dgm:presLayoutVars>
      </dgm:prSet>
      <dgm:spPr/>
    </dgm:pt>
    <dgm:pt modelId="{F42BCE7A-2311-4473-904B-F9742DBA0963}" type="pres">
      <dgm:prSet presAssocID="{9D23A2F9-9859-40DC-BB6C-4447AAE3D8E0}" presName="rootConnector" presStyleLbl="node2" presStyleIdx="1" presStyleCnt="3"/>
      <dgm:spPr/>
    </dgm:pt>
    <dgm:pt modelId="{B8F64F13-B3DA-4A68-B95E-0B7CCA413363}" type="pres">
      <dgm:prSet presAssocID="{9D23A2F9-9859-40DC-BB6C-4447AAE3D8E0}" presName="hierChild4" presStyleCnt="0"/>
      <dgm:spPr/>
    </dgm:pt>
    <dgm:pt modelId="{FFE4D592-80CB-40AE-902C-B4DD834F86E7}" type="pres">
      <dgm:prSet presAssocID="{D740AEA1-159E-413A-8A1E-0990523971F0}" presName="Name37" presStyleLbl="parChTrans1D3" presStyleIdx="3" presStyleCnt="8"/>
      <dgm:spPr/>
    </dgm:pt>
    <dgm:pt modelId="{712028AD-2EB2-4D77-972D-4E186C7EEFD9}" type="pres">
      <dgm:prSet presAssocID="{38F22526-1F64-46CE-8208-3770EB1AEE18}" presName="hierRoot2" presStyleCnt="0">
        <dgm:presLayoutVars>
          <dgm:hierBranch val="init"/>
        </dgm:presLayoutVars>
      </dgm:prSet>
      <dgm:spPr/>
    </dgm:pt>
    <dgm:pt modelId="{5FE9F242-4115-4C1A-B3B4-935C087BE3B7}" type="pres">
      <dgm:prSet presAssocID="{38F22526-1F64-46CE-8208-3770EB1AEE18}" presName="rootComposite" presStyleCnt="0"/>
      <dgm:spPr/>
    </dgm:pt>
    <dgm:pt modelId="{996C3AD8-8ED0-4565-B742-ED49F22197B4}" type="pres">
      <dgm:prSet presAssocID="{38F22526-1F64-46CE-8208-3770EB1AEE18}" presName="rootText" presStyleLbl="node3" presStyleIdx="3" presStyleCnt="8">
        <dgm:presLayoutVars>
          <dgm:chPref val="3"/>
        </dgm:presLayoutVars>
      </dgm:prSet>
      <dgm:spPr/>
    </dgm:pt>
    <dgm:pt modelId="{F665FE99-28F6-4639-B821-3ACA71D8B122}" type="pres">
      <dgm:prSet presAssocID="{38F22526-1F64-46CE-8208-3770EB1AEE18}" presName="rootConnector" presStyleLbl="node3" presStyleIdx="3" presStyleCnt="8"/>
      <dgm:spPr/>
    </dgm:pt>
    <dgm:pt modelId="{C2BC88EF-1414-4B26-928A-7AF2AB69B36D}" type="pres">
      <dgm:prSet presAssocID="{38F22526-1F64-46CE-8208-3770EB1AEE18}" presName="hierChild4" presStyleCnt="0"/>
      <dgm:spPr/>
    </dgm:pt>
    <dgm:pt modelId="{2294F554-E80E-4905-B618-8C93C13EF700}" type="pres">
      <dgm:prSet presAssocID="{38F22526-1F64-46CE-8208-3770EB1AEE18}" presName="hierChild5" presStyleCnt="0"/>
      <dgm:spPr/>
    </dgm:pt>
    <dgm:pt modelId="{F026D740-EBF4-4A26-B912-ADE19C2B8305}" type="pres">
      <dgm:prSet presAssocID="{B29CF365-277F-4AA0-83D5-9B54FFCB59B5}" presName="Name37" presStyleLbl="parChTrans1D3" presStyleIdx="4" presStyleCnt="8"/>
      <dgm:spPr/>
    </dgm:pt>
    <dgm:pt modelId="{09781B8D-6478-49EE-AE45-6DF2694F5276}" type="pres">
      <dgm:prSet presAssocID="{A7D5BE91-3E8C-4D76-8BB0-5DECD5E996C6}" presName="hierRoot2" presStyleCnt="0">
        <dgm:presLayoutVars>
          <dgm:hierBranch val="init"/>
        </dgm:presLayoutVars>
      </dgm:prSet>
      <dgm:spPr/>
    </dgm:pt>
    <dgm:pt modelId="{8B3044BE-BA7C-4388-9F62-B94426F79376}" type="pres">
      <dgm:prSet presAssocID="{A7D5BE91-3E8C-4D76-8BB0-5DECD5E996C6}" presName="rootComposite" presStyleCnt="0"/>
      <dgm:spPr/>
    </dgm:pt>
    <dgm:pt modelId="{C5A3B3B5-D601-4815-9AEC-0F0975CF1BB6}" type="pres">
      <dgm:prSet presAssocID="{A7D5BE91-3E8C-4D76-8BB0-5DECD5E996C6}" presName="rootText" presStyleLbl="node3" presStyleIdx="4" presStyleCnt="8">
        <dgm:presLayoutVars>
          <dgm:chPref val="3"/>
        </dgm:presLayoutVars>
      </dgm:prSet>
      <dgm:spPr/>
    </dgm:pt>
    <dgm:pt modelId="{1D81374C-D9BA-42D8-AA2F-BBBAA923DE45}" type="pres">
      <dgm:prSet presAssocID="{A7D5BE91-3E8C-4D76-8BB0-5DECD5E996C6}" presName="rootConnector" presStyleLbl="node3" presStyleIdx="4" presStyleCnt="8"/>
      <dgm:spPr/>
    </dgm:pt>
    <dgm:pt modelId="{FC10263C-1CDA-46A1-B0AD-5F2C731B8FF1}" type="pres">
      <dgm:prSet presAssocID="{A7D5BE91-3E8C-4D76-8BB0-5DECD5E996C6}" presName="hierChild4" presStyleCnt="0"/>
      <dgm:spPr/>
    </dgm:pt>
    <dgm:pt modelId="{2CAC4452-BA09-4706-9426-409AEA5E81EB}" type="pres">
      <dgm:prSet presAssocID="{03AC0FC4-386E-4907-B024-FEC5BDF72B21}" presName="Name37" presStyleLbl="parChTrans1D4" presStyleIdx="0" presStyleCnt="2"/>
      <dgm:spPr/>
    </dgm:pt>
    <dgm:pt modelId="{22400B37-6ABC-46FC-A29C-907A5B62A8C4}" type="pres">
      <dgm:prSet presAssocID="{DD2C103D-C109-4B9D-A142-9EC3BF95171C}" presName="hierRoot2" presStyleCnt="0">
        <dgm:presLayoutVars>
          <dgm:hierBranch val="init"/>
        </dgm:presLayoutVars>
      </dgm:prSet>
      <dgm:spPr/>
    </dgm:pt>
    <dgm:pt modelId="{45458DC3-5342-469C-9FD6-743E8F652388}" type="pres">
      <dgm:prSet presAssocID="{DD2C103D-C109-4B9D-A142-9EC3BF95171C}" presName="rootComposite" presStyleCnt="0"/>
      <dgm:spPr/>
    </dgm:pt>
    <dgm:pt modelId="{0F765D43-DEDD-4E69-870E-9F1A8E6D4654}" type="pres">
      <dgm:prSet presAssocID="{DD2C103D-C109-4B9D-A142-9EC3BF95171C}" presName="rootText" presStyleLbl="node4" presStyleIdx="0" presStyleCnt="2">
        <dgm:presLayoutVars>
          <dgm:chPref val="3"/>
        </dgm:presLayoutVars>
      </dgm:prSet>
      <dgm:spPr/>
    </dgm:pt>
    <dgm:pt modelId="{A11E92E3-2A74-42B7-A2A1-0D95632663D8}" type="pres">
      <dgm:prSet presAssocID="{DD2C103D-C109-4B9D-A142-9EC3BF95171C}" presName="rootConnector" presStyleLbl="node4" presStyleIdx="0" presStyleCnt="2"/>
      <dgm:spPr/>
    </dgm:pt>
    <dgm:pt modelId="{AD06E35A-C5B7-4066-9F8C-58C063B3F430}" type="pres">
      <dgm:prSet presAssocID="{DD2C103D-C109-4B9D-A142-9EC3BF95171C}" presName="hierChild4" presStyleCnt="0"/>
      <dgm:spPr/>
    </dgm:pt>
    <dgm:pt modelId="{004CBF54-2B78-4EB2-AAC4-6D827FFC09D8}" type="pres">
      <dgm:prSet presAssocID="{DD2C103D-C109-4B9D-A142-9EC3BF95171C}" presName="hierChild5" presStyleCnt="0"/>
      <dgm:spPr/>
    </dgm:pt>
    <dgm:pt modelId="{313B8F40-E591-426E-A30F-922BA8BF58C5}" type="pres">
      <dgm:prSet presAssocID="{719A89B6-D1D9-4966-B056-88B0050C9B5C}" presName="Name37" presStyleLbl="parChTrans1D4" presStyleIdx="1" presStyleCnt="2"/>
      <dgm:spPr/>
    </dgm:pt>
    <dgm:pt modelId="{0DCB5E30-7529-494A-AD7B-720435BE6335}" type="pres">
      <dgm:prSet presAssocID="{B0BB31E2-9554-4AC9-90B7-293D16C1A77C}" presName="hierRoot2" presStyleCnt="0">
        <dgm:presLayoutVars>
          <dgm:hierBranch val="init"/>
        </dgm:presLayoutVars>
      </dgm:prSet>
      <dgm:spPr/>
    </dgm:pt>
    <dgm:pt modelId="{36618A67-141E-4E08-91C9-99598B522400}" type="pres">
      <dgm:prSet presAssocID="{B0BB31E2-9554-4AC9-90B7-293D16C1A77C}" presName="rootComposite" presStyleCnt="0"/>
      <dgm:spPr/>
    </dgm:pt>
    <dgm:pt modelId="{F63A77D6-16A1-4EFA-A46C-909ED872F756}" type="pres">
      <dgm:prSet presAssocID="{B0BB31E2-9554-4AC9-90B7-293D16C1A77C}" presName="rootText" presStyleLbl="node4" presStyleIdx="1" presStyleCnt="2">
        <dgm:presLayoutVars>
          <dgm:chPref val="3"/>
        </dgm:presLayoutVars>
      </dgm:prSet>
      <dgm:spPr/>
    </dgm:pt>
    <dgm:pt modelId="{EDD2D224-4BB6-4BC0-9F56-7764CBF85C14}" type="pres">
      <dgm:prSet presAssocID="{B0BB31E2-9554-4AC9-90B7-293D16C1A77C}" presName="rootConnector" presStyleLbl="node4" presStyleIdx="1" presStyleCnt="2"/>
      <dgm:spPr/>
    </dgm:pt>
    <dgm:pt modelId="{6C5A38C2-0E00-449E-BB74-CBB3781C5231}" type="pres">
      <dgm:prSet presAssocID="{B0BB31E2-9554-4AC9-90B7-293D16C1A77C}" presName="hierChild4" presStyleCnt="0"/>
      <dgm:spPr/>
    </dgm:pt>
    <dgm:pt modelId="{0C149335-3F36-4214-9646-B223D3399516}" type="pres">
      <dgm:prSet presAssocID="{B0BB31E2-9554-4AC9-90B7-293D16C1A77C}" presName="hierChild5" presStyleCnt="0"/>
      <dgm:spPr/>
    </dgm:pt>
    <dgm:pt modelId="{FC190784-EBEF-4DE3-AAF1-61CB9FA24FE5}" type="pres">
      <dgm:prSet presAssocID="{A7D5BE91-3E8C-4D76-8BB0-5DECD5E996C6}" presName="hierChild5" presStyleCnt="0"/>
      <dgm:spPr/>
    </dgm:pt>
    <dgm:pt modelId="{973A9FEC-2659-4E65-B38E-FFC526283906}" type="pres">
      <dgm:prSet presAssocID="{9D23A2F9-9859-40DC-BB6C-4447AAE3D8E0}" presName="hierChild5" presStyleCnt="0"/>
      <dgm:spPr/>
    </dgm:pt>
    <dgm:pt modelId="{85F96169-D872-4218-AB18-2C92F52BB96B}" type="pres">
      <dgm:prSet presAssocID="{3A53DD7D-7972-46A0-A901-CDE171E18CB9}" presName="hierChild3" presStyleCnt="0"/>
      <dgm:spPr/>
    </dgm:pt>
    <dgm:pt modelId="{E6F21FD5-EE0E-4AC8-811F-4DA87F013E63}" type="pres">
      <dgm:prSet presAssocID="{BE305711-F48A-48AA-A057-460C9003A876}" presName="hierRoot1" presStyleCnt="0">
        <dgm:presLayoutVars>
          <dgm:hierBranch val="init"/>
        </dgm:presLayoutVars>
      </dgm:prSet>
      <dgm:spPr/>
    </dgm:pt>
    <dgm:pt modelId="{03F5B67F-2EF4-4000-BCBD-8E68CD9110A9}" type="pres">
      <dgm:prSet presAssocID="{BE305711-F48A-48AA-A057-460C9003A876}" presName="rootComposite1" presStyleCnt="0"/>
      <dgm:spPr/>
    </dgm:pt>
    <dgm:pt modelId="{233B22F7-3DAD-4D99-82DF-08A8A76037EF}" type="pres">
      <dgm:prSet presAssocID="{BE305711-F48A-48AA-A057-460C9003A876}" presName="rootText1" presStyleLbl="node0" presStyleIdx="1" presStyleCnt="2">
        <dgm:presLayoutVars>
          <dgm:chPref val="3"/>
        </dgm:presLayoutVars>
      </dgm:prSet>
      <dgm:spPr/>
    </dgm:pt>
    <dgm:pt modelId="{53445032-2031-409D-A9B5-AB787F737E8A}" type="pres">
      <dgm:prSet presAssocID="{BE305711-F48A-48AA-A057-460C9003A876}" presName="rootConnector1" presStyleLbl="node1" presStyleIdx="0" presStyleCnt="0"/>
      <dgm:spPr/>
    </dgm:pt>
    <dgm:pt modelId="{DF6A2276-BD6F-4118-ABDE-D67361812C99}" type="pres">
      <dgm:prSet presAssocID="{BE305711-F48A-48AA-A057-460C9003A876}" presName="hierChild2" presStyleCnt="0"/>
      <dgm:spPr/>
    </dgm:pt>
    <dgm:pt modelId="{4729DF8B-1EA6-4571-930B-DE3A9D27EF88}" type="pres">
      <dgm:prSet presAssocID="{9836331C-1598-4062-B34B-801D5CDBC339}" presName="Name37" presStyleLbl="parChTrans1D2" presStyleIdx="2" presStyleCnt="3"/>
      <dgm:spPr/>
    </dgm:pt>
    <dgm:pt modelId="{D861C4D6-96A7-4754-9E1D-2643B7EA4A81}" type="pres">
      <dgm:prSet presAssocID="{F497BE3A-1F6F-45CB-99E3-5837B702D68F}" presName="hierRoot2" presStyleCnt="0">
        <dgm:presLayoutVars>
          <dgm:hierBranch val="init"/>
        </dgm:presLayoutVars>
      </dgm:prSet>
      <dgm:spPr/>
    </dgm:pt>
    <dgm:pt modelId="{517C15CE-182D-4BA8-86F2-591F6F7EE1CC}" type="pres">
      <dgm:prSet presAssocID="{F497BE3A-1F6F-45CB-99E3-5837B702D68F}" presName="rootComposite" presStyleCnt="0"/>
      <dgm:spPr/>
    </dgm:pt>
    <dgm:pt modelId="{38B501EB-3B7E-40A3-80D7-3F9B765DFC84}" type="pres">
      <dgm:prSet presAssocID="{F497BE3A-1F6F-45CB-99E3-5837B702D68F}" presName="rootText" presStyleLbl="node2" presStyleIdx="2" presStyleCnt="3">
        <dgm:presLayoutVars>
          <dgm:chPref val="3"/>
        </dgm:presLayoutVars>
      </dgm:prSet>
      <dgm:spPr/>
    </dgm:pt>
    <dgm:pt modelId="{E2E48EEA-7DF1-4BD5-8D04-A9848D030FA7}" type="pres">
      <dgm:prSet presAssocID="{F497BE3A-1F6F-45CB-99E3-5837B702D68F}" presName="rootConnector" presStyleLbl="node2" presStyleIdx="2" presStyleCnt="3"/>
      <dgm:spPr/>
    </dgm:pt>
    <dgm:pt modelId="{EBD16755-9E33-4DB1-9522-866DE41342D6}" type="pres">
      <dgm:prSet presAssocID="{F497BE3A-1F6F-45CB-99E3-5837B702D68F}" presName="hierChild4" presStyleCnt="0"/>
      <dgm:spPr/>
    </dgm:pt>
    <dgm:pt modelId="{569CC245-6847-4F71-9681-2E1B73FFA9DF}" type="pres">
      <dgm:prSet presAssocID="{7A001FD7-F485-4A63-A640-6A768D4384C8}" presName="Name37" presStyleLbl="parChTrans1D3" presStyleIdx="5" presStyleCnt="8"/>
      <dgm:spPr/>
    </dgm:pt>
    <dgm:pt modelId="{F139BE7B-07B6-412D-8955-78650307240C}" type="pres">
      <dgm:prSet presAssocID="{2F719E23-1A04-44AD-9B09-79C78402B452}" presName="hierRoot2" presStyleCnt="0">
        <dgm:presLayoutVars>
          <dgm:hierBranch val="init"/>
        </dgm:presLayoutVars>
      </dgm:prSet>
      <dgm:spPr/>
    </dgm:pt>
    <dgm:pt modelId="{F6712921-9E09-43F3-A695-64B07184AEF4}" type="pres">
      <dgm:prSet presAssocID="{2F719E23-1A04-44AD-9B09-79C78402B452}" presName="rootComposite" presStyleCnt="0"/>
      <dgm:spPr/>
    </dgm:pt>
    <dgm:pt modelId="{E9383D9E-D614-4520-9796-547792114EE7}" type="pres">
      <dgm:prSet presAssocID="{2F719E23-1A04-44AD-9B09-79C78402B452}" presName="rootText" presStyleLbl="node3" presStyleIdx="5" presStyleCnt="8">
        <dgm:presLayoutVars>
          <dgm:chPref val="3"/>
        </dgm:presLayoutVars>
      </dgm:prSet>
      <dgm:spPr/>
    </dgm:pt>
    <dgm:pt modelId="{31C45307-EAC6-4A9F-89D9-4BF95DB686F2}" type="pres">
      <dgm:prSet presAssocID="{2F719E23-1A04-44AD-9B09-79C78402B452}" presName="rootConnector" presStyleLbl="node3" presStyleIdx="5" presStyleCnt="8"/>
      <dgm:spPr/>
    </dgm:pt>
    <dgm:pt modelId="{F335C1FE-DA40-47E2-B348-4E3CE5A3CDDA}" type="pres">
      <dgm:prSet presAssocID="{2F719E23-1A04-44AD-9B09-79C78402B452}" presName="hierChild4" presStyleCnt="0"/>
      <dgm:spPr/>
    </dgm:pt>
    <dgm:pt modelId="{469E7B26-9A84-4695-A499-7D14389466C9}" type="pres">
      <dgm:prSet presAssocID="{2F719E23-1A04-44AD-9B09-79C78402B452}" presName="hierChild5" presStyleCnt="0"/>
      <dgm:spPr/>
    </dgm:pt>
    <dgm:pt modelId="{12C5DF7F-A1CE-4626-B7D2-5E6AB0EBFA4A}" type="pres">
      <dgm:prSet presAssocID="{1B68E103-4DEB-475A-92C3-9FACE16B1BFA}" presName="Name37" presStyleLbl="parChTrans1D3" presStyleIdx="6" presStyleCnt="8"/>
      <dgm:spPr/>
    </dgm:pt>
    <dgm:pt modelId="{3979F31B-D253-4D6A-8E0B-F7526FE153D7}" type="pres">
      <dgm:prSet presAssocID="{75E90E47-2E09-4974-ADB9-1FB93AE3D8B9}" presName="hierRoot2" presStyleCnt="0">
        <dgm:presLayoutVars>
          <dgm:hierBranch val="init"/>
        </dgm:presLayoutVars>
      </dgm:prSet>
      <dgm:spPr/>
    </dgm:pt>
    <dgm:pt modelId="{59D643B9-9A1E-4513-84E8-BE3CF56511AB}" type="pres">
      <dgm:prSet presAssocID="{75E90E47-2E09-4974-ADB9-1FB93AE3D8B9}" presName="rootComposite" presStyleCnt="0"/>
      <dgm:spPr/>
    </dgm:pt>
    <dgm:pt modelId="{B3241197-9702-467A-8DDF-D76F00EB41A8}" type="pres">
      <dgm:prSet presAssocID="{75E90E47-2E09-4974-ADB9-1FB93AE3D8B9}" presName="rootText" presStyleLbl="node3" presStyleIdx="6" presStyleCnt="8">
        <dgm:presLayoutVars>
          <dgm:chPref val="3"/>
        </dgm:presLayoutVars>
      </dgm:prSet>
      <dgm:spPr/>
    </dgm:pt>
    <dgm:pt modelId="{4BEF7211-0E3C-4DD4-9A0A-99729D9960B5}" type="pres">
      <dgm:prSet presAssocID="{75E90E47-2E09-4974-ADB9-1FB93AE3D8B9}" presName="rootConnector" presStyleLbl="node3" presStyleIdx="6" presStyleCnt="8"/>
      <dgm:spPr/>
    </dgm:pt>
    <dgm:pt modelId="{15D472EF-BDE3-421A-88CC-988CF3820085}" type="pres">
      <dgm:prSet presAssocID="{75E90E47-2E09-4974-ADB9-1FB93AE3D8B9}" presName="hierChild4" presStyleCnt="0"/>
      <dgm:spPr/>
    </dgm:pt>
    <dgm:pt modelId="{1EA71E33-024A-4727-884C-556D935D1396}" type="pres">
      <dgm:prSet presAssocID="{75E90E47-2E09-4974-ADB9-1FB93AE3D8B9}" presName="hierChild5" presStyleCnt="0"/>
      <dgm:spPr/>
    </dgm:pt>
    <dgm:pt modelId="{01E4D321-F4CE-4CA9-8029-936D58F88CB9}" type="pres">
      <dgm:prSet presAssocID="{87ECF922-AA67-4487-87F4-D9877251341A}" presName="Name37" presStyleLbl="parChTrans1D3" presStyleIdx="7" presStyleCnt="8"/>
      <dgm:spPr/>
    </dgm:pt>
    <dgm:pt modelId="{FEE2FDEF-7561-4BBD-919F-A76E2A3C2318}" type="pres">
      <dgm:prSet presAssocID="{AD87EDA2-D49D-47FE-A038-CE28550BDE61}" presName="hierRoot2" presStyleCnt="0">
        <dgm:presLayoutVars>
          <dgm:hierBranch val="init"/>
        </dgm:presLayoutVars>
      </dgm:prSet>
      <dgm:spPr/>
    </dgm:pt>
    <dgm:pt modelId="{7A105A6A-93C9-44BB-B69D-3F66DE1EB289}" type="pres">
      <dgm:prSet presAssocID="{AD87EDA2-D49D-47FE-A038-CE28550BDE61}" presName="rootComposite" presStyleCnt="0"/>
      <dgm:spPr/>
    </dgm:pt>
    <dgm:pt modelId="{D735D88A-F197-4EB6-9CF4-0E98CACD4D8A}" type="pres">
      <dgm:prSet presAssocID="{AD87EDA2-D49D-47FE-A038-CE28550BDE61}" presName="rootText" presStyleLbl="node3" presStyleIdx="7" presStyleCnt="8">
        <dgm:presLayoutVars>
          <dgm:chPref val="3"/>
        </dgm:presLayoutVars>
      </dgm:prSet>
      <dgm:spPr/>
    </dgm:pt>
    <dgm:pt modelId="{CD169E17-612B-47F5-9BF0-589AE4EFBDA6}" type="pres">
      <dgm:prSet presAssocID="{AD87EDA2-D49D-47FE-A038-CE28550BDE61}" presName="rootConnector" presStyleLbl="node3" presStyleIdx="7" presStyleCnt="8"/>
      <dgm:spPr/>
    </dgm:pt>
    <dgm:pt modelId="{A34267BB-444D-4F87-8A72-FBD3629A25AC}" type="pres">
      <dgm:prSet presAssocID="{AD87EDA2-D49D-47FE-A038-CE28550BDE61}" presName="hierChild4" presStyleCnt="0"/>
      <dgm:spPr/>
    </dgm:pt>
    <dgm:pt modelId="{581C4486-6436-4041-AAE0-75E0ECA50E5C}" type="pres">
      <dgm:prSet presAssocID="{AD87EDA2-D49D-47FE-A038-CE28550BDE61}" presName="hierChild5" presStyleCnt="0"/>
      <dgm:spPr/>
    </dgm:pt>
    <dgm:pt modelId="{3BD49FC3-2C79-4E97-9A66-B2D11B2D8F67}" type="pres">
      <dgm:prSet presAssocID="{F497BE3A-1F6F-45CB-99E3-5837B702D68F}" presName="hierChild5" presStyleCnt="0"/>
      <dgm:spPr/>
    </dgm:pt>
    <dgm:pt modelId="{B0A81DAA-F861-4038-8C41-7BB816944DC6}" type="pres">
      <dgm:prSet presAssocID="{BE305711-F48A-48AA-A057-460C9003A876}" presName="hierChild3" presStyleCnt="0"/>
      <dgm:spPr/>
    </dgm:pt>
  </dgm:ptLst>
  <dgm:cxnLst>
    <dgm:cxn modelId="{C8642C04-FEB9-4F80-BAE8-8C2E3DCAF7B2}" srcId="{3A53DD7D-7972-46A0-A901-CDE171E18CB9}" destId="{46F46CF9-89CB-48DB-B009-DDE2A1CE2A3B}" srcOrd="0" destOrd="0" parTransId="{C92E944E-D631-4E4F-BDB5-AD4DDD58E3AF}" sibTransId="{7CA94170-CF90-4C9F-81FC-F14F45B43B5E}"/>
    <dgm:cxn modelId="{0B72E605-5438-41DF-BF53-891F163D4CF1}" type="presOf" srcId="{21A9BCC3-FB52-4AC8-8C89-3C0AD7EA7347}" destId="{E8ECBF07-87BB-4B60-AFCC-581146C083F9}" srcOrd="0" destOrd="0" presId="urn:microsoft.com/office/officeart/2005/8/layout/orgChart1"/>
    <dgm:cxn modelId="{41E83D08-A48F-495B-B9CF-3DBD2CE5F567}" type="presOf" srcId="{2F719E23-1A04-44AD-9B09-79C78402B452}" destId="{E9383D9E-D614-4520-9796-547792114EE7}" srcOrd="0" destOrd="0" presId="urn:microsoft.com/office/officeart/2005/8/layout/orgChart1"/>
    <dgm:cxn modelId="{2DB40809-4F13-4E0E-996D-62182D002F53}" type="presOf" srcId="{9D23A2F9-9859-40DC-BB6C-4447AAE3D8E0}" destId="{F42BCE7A-2311-4473-904B-F9742DBA0963}" srcOrd="1" destOrd="0" presId="urn:microsoft.com/office/officeart/2005/8/layout/orgChart1"/>
    <dgm:cxn modelId="{EE7C310B-A363-4FE6-945C-5C1D37FA2768}" type="presOf" srcId="{96A83B85-6AF2-4563-B85D-822BBDC56FA5}" destId="{68421273-2003-47F5-A1E9-ABAEC2633E44}" srcOrd="0" destOrd="0" presId="urn:microsoft.com/office/officeart/2005/8/layout/orgChart1"/>
    <dgm:cxn modelId="{722FBC0C-D44F-4A5F-ADD4-862A3C5AD55F}" type="presOf" srcId="{F497BE3A-1F6F-45CB-99E3-5837B702D68F}" destId="{38B501EB-3B7E-40A3-80D7-3F9B765DFC84}" srcOrd="0" destOrd="0" presId="urn:microsoft.com/office/officeart/2005/8/layout/orgChart1"/>
    <dgm:cxn modelId="{10311C0D-56CE-42AC-BD4D-601B0FC39E4A}" srcId="{46F46CF9-89CB-48DB-B009-DDE2A1CE2A3B}" destId="{91C645DE-D1D3-4262-8D69-60EF389C88C5}" srcOrd="1" destOrd="0" parTransId="{C1FA7ED1-D21E-4968-8380-507C8A010B17}" sibTransId="{345EA3DC-91C2-46B3-8F25-88E9CEE055DD}"/>
    <dgm:cxn modelId="{79195D17-3248-4615-A4B7-E26C49BEF530}" type="presOf" srcId="{C92E944E-D631-4E4F-BDB5-AD4DDD58E3AF}" destId="{AAAD16CB-5CCC-48F1-9D88-3B5DAD97ACAD}" srcOrd="0" destOrd="0" presId="urn:microsoft.com/office/officeart/2005/8/layout/orgChart1"/>
    <dgm:cxn modelId="{EDF7F519-2981-414C-BC64-464A04957FFE}" srcId="{A7D5BE91-3E8C-4D76-8BB0-5DECD5E996C6}" destId="{DD2C103D-C109-4B9D-A142-9EC3BF95171C}" srcOrd="0" destOrd="0" parTransId="{03AC0FC4-386E-4907-B024-FEC5BDF72B21}" sibTransId="{3315723D-3AD6-4C1F-AE40-5E6AABA537C4}"/>
    <dgm:cxn modelId="{44F3D221-6279-4508-9037-75D3DEBA1F2A}" type="presOf" srcId="{21A9BCC3-FB52-4AC8-8C89-3C0AD7EA7347}" destId="{6626487C-2903-496D-97AE-27BDDD454D0F}" srcOrd="1" destOrd="0" presId="urn:microsoft.com/office/officeart/2005/8/layout/orgChart1"/>
    <dgm:cxn modelId="{032E2131-9523-4B9A-949F-68E1EAD02D3F}" type="presOf" srcId="{38F22526-1F64-46CE-8208-3770EB1AEE18}" destId="{F665FE99-28F6-4639-B821-3ACA71D8B122}" srcOrd="1" destOrd="0" presId="urn:microsoft.com/office/officeart/2005/8/layout/orgChart1"/>
    <dgm:cxn modelId="{ACBA9D37-4803-4D3F-AEB1-63C1DF7C359F}" type="presOf" srcId="{719A89B6-D1D9-4966-B056-88B0050C9B5C}" destId="{313B8F40-E591-426E-A30F-922BA8BF58C5}" srcOrd="0" destOrd="0" presId="urn:microsoft.com/office/officeart/2005/8/layout/orgChart1"/>
    <dgm:cxn modelId="{E17F0638-2ECC-458B-BD47-24D9B9130A44}" type="presOf" srcId="{F497BE3A-1F6F-45CB-99E3-5837B702D68F}" destId="{E2E48EEA-7DF1-4BD5-8D04-A9848D030FA7}" srcOrd="1" destOrd="0" presId="urn:microsoft.com/office/officeart/2005/8/layout/orgChart1"/>
    <dgm:cxn modelId="{6849EB3A-A960-47DC-AD6F-057DFFD331BD}" srcId="{8EE7B202-AAC4-4E21-AF45-41A197896991}" destId="{BE305711-F48A-48AA-A057-460C9003A876}" srcOrd="1" destOrd="0" parTransId="{9838A4DA-2AE8-49E9-B682-FCAEE8A3809C}" sibTransId="{1A6EB462-B418-491B-A914-CA65DD6B2633}"/>
    <dgm:cxn modelId="{79CA7C40-2F3A-4EAC-89C3-7FD6458A8CBB}" type="presOf" srcId="{C1FA7ED1-D21E-4968-8380-507C8A010B17}" destId="{829E24A1-41A4-4B79-872A-07A769B5600C}" srcOrd="0" destOrd="0" presId="urn:microsoft.com/office/officeart/2005/8/layout/orgChart1"/>
    <dgm:cxn modelId="{4084635D-A912-4715-8BF0-EA2C269218A1}" type="presOf" srcId="{9D23A2F9-9859-40DC-BB6C-4447AAE3D8E0}" destId="{155D7470-82CE-4836-B2B5-9CD90537D747}" srcOrd="0" destOrd="0" presId="urn:microsoft.com/office/officeart/2005/8/layout/orgChart1"/>
    <dgm:cxn modelId="{7CA4B95E-4420-40BF-A410-6752931CB25A}" type="presOf" srcId="{AD87EDA2-D49D-47FE-A038-CE28550BDE61}" destId="{D735D88A-F197-4EB6-9CF4-0E98CACD4D8A}" srcOrd="0" destOrd="0" presId="urn:microsoft.com/office/officeart/2005/8/layout/orgChart1"/>
    <dgm:cxn modelId="{F40C7960-E8CE-4045-8975-BD4DE133E0E3}" type="presOf" srcId="{B0BB31E2-9554-4AC9-90B7-293D16C1A77C}" destId="{EDD2D224-4BB6-4BC0-9F56-7764CBF85C14}" srcOrd="1" destOrd="0" presId="urn:microsoft.com/office/officeart/2005/8/layout/orgChart1"/>
    <dgm:cxn modelId="{554D6662-25DF-4BEE-A72C-BD6E6F6EBD44}" type="presOf" srcId="{BE305711-F48A-48AA-A057-460C9003A876}" destId="{233B22F7-3DAD-4D99-82DF-08A8A76037EF}" srcOrd="0" destOrd="0" presId="urn:microsoft.com/office/officeart/2005/8/layout/orgChart1"/>
    <dgm:cxn modelId="{80096B62-B8A5-4887-B645-FDD20E108622}" srcId="{9D23A2F9-9859-40DC-BB6C-4447AAE3D8E0}" destId="{38F22526-1F64-46CE-8208-3770EB1AEE18}" srcOrd="0" destOrd="0" parTransId="{D740AEA1-159E-413A-8A1E-0990523971F0}" sibTransId="{F3E982E7-67C9-49DC-8C97-1EA9F92F59B6}"/>
    <dgm:cxn modelId="{44300364-2402-4F45-A7FA-B81EBCCE8391}" srcId="{9D23A2F9-9859-40DC-BB6C-4447AAE3D8E0}" destId="{A7D5BE91-3E8C-4D76-8BB0-5DECD5E996C6}" srcOrd="1" destOrd="0" parTransId="{B29CF365-277F-4AA0-83D5-9B54FFCB59B5}" sibTransId="{B20DA876-4939-45D1-800D-BAE89EB83806}"/>
    <dgm:cxn modelId="{23925F45-86E1-4711-96ED-9FC4A4620B08}" type="presOf" srcId="{2F719E23-1A04-44AD-9B09-79C78402B452}" destId="{31C45307-EAC6-4A9F-89D9-4BF95DB686F2}" srcOrd="1" destOrd="0" presId="urn:microsoft.com/office/officeart/2005/8/layout/orgChart1"/>
    <dgm:cxn modelId="{A4931E46-FEF9-4AB2-A343-2F5A3A3B9179}" type="presOf" srcId="{7D6E89A7-776C-488F-BF4C-DD03A88B61F8}" destId="{C092835D-E49C-4DD0-9B58-655DD72F14DA}" srcOrd="0" destOrd="0" presId="urn:microsoft.com/office/officeart/2005/8/layout/orgChart1"/>
    <dgm:cxn modelId="{963BE169-313F-4763-B078-C35AC6036D9E}" type="presOf" srcId="{91C645DE-D1D3-4262-8D69-60EF389C88C5}" destId="{BA55DB0A-C034-453A-936F-5C0BCD6C827E}" srcOrd="1" destOrd="0" presId="urn:microsoft.com/office/officeart/2005/8/layout/orgChart1"/>
    <dgm:cxn modelId="{7FB5C84C-F2D3-428C-AD4A-3F475C73E064}" type="presOf" srcId="{D740AEA1-159E-413A-8A1E-0990523971F0}" destId="{FFE4D592-80CB-40AE-902C-B4DD834F86E7}" srcOrd="0" destOrd="0" presId="urn:microsoft.com/office/officeart/2005/8/layout/orgChart1"/>
    <dgm:cxn modelId="{80C7F86C-8846-403A-B5D2-4FF1380FEC96}" srcId="{3A53DD7D-7972-46A0-A901-CDE171E18CB9}" destId="{9D23A2F9-9859-40DC-BB6C-4447AAE3D8E0}" srcOrd="1" destOrd="0" parTransId="{7D6E89A7-776C-488F-BF4C-DD03A88B61F8}" sibTransId="{7435C7AC-6E06-4956-AD25-27270F3B908A}"/>
    <dgm:cxn modelId="{E381826F-15CC-41F3-9C35-57324C417170}" type="presOf" srcId="{46F46CF9-89CB-48DB-B009-DDE2A1CE2A3B}" destId="{CEB5CB08-8C60-4D73-A094-076744E88650}" srcOrd="1" destOrd="0" presId="urn:microsoft.com/office/officeart/2005/8/layout/orgChart1"/>
    <dgm:cxn modelId="{E7705053-C367-4145-BA7A-5CB6285A19FC}" type="presOf" srcId="{3A53DD7D-7972-46A0-A901-CDE171E18CB9}" destId="{CFCBD618-D196-4945-96CA-23C9A9FF4163}" srcOrd="0" destOrd="0" presId="urn:microsoft.com/office/officeart/2005/8/layout/orgChart1"/>
    <dgm:cxn modelId="{91B76C54-8ED4-43E3-9AD6-33A7AFDF06BC}" type="presOf" srcId="{B29CF365-277F-4AA0-83D5-9B54FFCB59B5}" destId="{F026D740-EBF4-4A26-B912-ADE19C2B8305}" srcOrd="0" destOrd="0" presId="urn:microsoft.com/office/officeart/2005/8/layout/orgChart1"/>
    <dgm:cxn modelId="{F5981075-9241-4BC0-BE06-214EC8FDFF12}" type="presOf" srcId="{7A001FD7-F485-4A63-A640-6A768D4384C8}" destId="{569CC245-6847-4F71-9681-2E1B73FFA9DF}" srcOrd="0" destOrd="0" presId="urn:microsoft.com/office/officeart/2005/8/layout/orgChart1"/>
    <dgm:cxn modelId="{632C9D7D-7471-4890-813F-583C35277096}" type="presOf" srcId="{B0BB31E2-9554-4AC9-90B7-293D16C1A77C}" destId="{F63A77D6-16A1-4EFA-A46C-909ED872F756}" srcOrd="0" destOrd="0" presId="urn:microsoft.com/office/officeart/2005/8/layout/orgChart1"/>
    <dgm:cxn modelId="{F59A2083-842B-4775-AC84-02E5BC8050C7}" type="presOf" srcId="{1B68E103-4DEB-475A-92C3-9FACE16B1BFA}" destId="{12C5DF7F-A1CE-4626-B7D2-5E6AB0EBFA4A}" srcOrd="0" destOrd="0" presId="urn:microsoft.com/office/officeart/2005/8/layout/orgChart1"/>
    <dgm:cxn modelId="{2C925894-F6EB-49F3-8CDF-5BAFBB5E39CD}" type="presOf" srcId="{FD720383-C644-4D40-A6A9-1980D340D3B2}" destId="{39A69DA3-22F2-4F65-AF83-1D00BB88535B}" srcOrd="0" destOrd="0" presId="urn:microsoft.com/office/officeart/2005/8/layout/orgChart1"/>
    <dgm:cxn modelId="{20478E95-1DE8-46D9-BE3D-3872D89D3C37}" type="presOf" srcId="{A7D5BE91-3E8C-4D76-8BB0-5DECD5E996C6}" destId="{1D81374C-D9BA-42D8-AA2F-BBBAA923DE45}" srcOrd="1" destOrd="0" presId="urn:microsoft.com/office/officeart/2005/8/layout/orgChart1"/>
    <dgm:cxn modelId="{CCAF3896-554B-480E-B285-91B9159C3C72}" srcId="{F497BE3A-1F6F-45CB-99E3-5837B702D68F}" destId="{2F719E23-1A04-44AD-9B09-79C78402B452}" srcOrd="0" destOrd="0" parTransId="{7A001FD7-F485-4A63-A640-6A768D4384C8}" sibTransId="{9BAAA95C-A9A8-4ACE-B8F6-C212F8D2E040}"/>
    <dgm:cxn modelId="{F6AF9596-C152-4E8C-A61F-DEB40EB1F47F}" type="presOf" srcId="{9836331C-1598-4062-B34B-801D5CDBC339}" destId="{4729DF8B-1EA6-4571-930B-DE3A9D27EF88}" srcOrd="0" destOrd="0" presId="urn:microsoft.com/office/officeart/2005/8/layout/orgChart1"/>
    <dgm:cxn modelId="{0C830A9C-9567-45D1-9A9B-2E48E5795FF5}" type="presOf" srcId="{3A53DD7D-7972-46A0-A901-CDE171E18CB9}" destId="{34FDFBB7-01F3-455D-8981-BE3F6B7C7D20}" srcOrd="1" destOrd="0" presId="urn:microsoft.com/office/officeart/2005/8/layout/orgChart1"/>
    <dgm:cxn modelId="{74570DA3-F9EA-4977-ADA3-3DEF852E2C9E}" type="presOf" srcId="{DD2C103D-C109-4B9D-A142-9EC3BF95171C}" destId="{0F765D43-DEDD-4E69-870E-9F1A8E6D4654}" srcOrd="0" destOrd="0" presId="urn:microsoft.com/office/officeart/2005/8/layout/orgChart1"/>
    <dgm:cxn modelId="{12E355A7-BCC1-46FC-B2C9-0E6F67A801BF}" srcId="{F497BE3A-1F6F-45CB-99E3-5837B702D68F}" destId="{AD87EDA2-D49D-47FE-A038-CE28550BDE61}" srcOrd="2" destOrd="0" parTransId="{87ECF922-AA67-4487-87F4-D9877251341A}" sibTransId="{F6526683-A499-4E6C-819A-64C004F0F1F7}"/>
    <dgm:cxn modelId="{3186CEAE-9CBA-4DCB-A7AA-54CDAE324536}" type="presOf" srcId="{DD2C103D-C109-4B9D-A142-9EC3BF95171C}" destId="{A11E92E3-2A74-42B7-A2A1-0D95632663D8}" srcOrd="1" destOrd="0" presId="urn:microsoft.com/office/officeart/2005/8/layout/orgChart1"/>
    <dgm:cxn modelId="{838D56B1-6F65-459B-8408-073B62890031}" type="presOf" srcId="{38F22526-1F64-46CE-8208-3770EB1AEE18}" destId="{996C3AD8-8ED0-4565-B742-ED49F22197B4}" srcOrd="0" destOrd="0" presId="urn:microsoft.com/office/officeart/2005/8/layout/orgChart1"/>
    <dgm:cxn modelId="{652442BC-F505-4802-9EE3-FF5D8BE85DE8}" type="presOf" srcId="{BE305711-F48A-48AA-A057-460C9003A876}" destId="{53445032-2031-409D-A9B5-AB787F737E8A}" srcOrd="1" destOrd="0" presId="urn:microsoft.com/office/officeart/2005/8/layout/orgChart1"/>
    <dgm:cxn modelId="{301E21C6-1F00-4E01-BA78-6D8F7EFD827B}" srcId="{A7D5BE91-3E8C-4D76-8BB0-5DECD5E996C6}" destId="{B0BB31E2-9554-4AC9-90B7-293D16C1A77C}" srcOrd="1" destOrd="0" parTransId="{719A89B6-D1D9-4966-B056-88B0050C9B5C}" sibTransId="{FA330887-75B6-4A6B-B76E-FC6F8B4920C0}"/>
    <dgm:cxn modelId="{223E35CB-D3B1-42E6-9897-DA924078DA83}" srcId="{46F46CF9-89CB-48DB-B009-DDE2A1CE2A3B}" destId="{21A9BCC3-FB52-4AC8-8C89-3C0AD7EA7347}" srcOrd="0" destOrd="0" parTransId="{CE2727B8-13B3-4925-9D8A-666195056244}" sibTransId="{B01D3403-0928-4163-8001-A024E85C241B}"/>
    <dgm:cxn modelId="{BB50E6CC-5ED6-44DD-8845-9DDF138E561C}" srcId="{8EE7B202-AAC4-4E21-AF45-41A197896991}" destId="{3A53DD7D-7972-46A0-A901-CDE171E18CB9}" srcOrd="0" destOrd="0" parTransId="{85F34177-F0EC-4A98-A453-A3C2D8807EA0}" sibTransId="{91AC77B3-C5E4-4CE4-B7DB-BE5888FDCAEF}"/>
    <dgm:cxn modelId="{2FFF37CE-5A19-47C0-96FF-ED381EE9DB49}" type="presOf" srcId="{46F46CF9-89CB-48DB-B009-DDE2A1CE2A3B}" destId="{AF84D487-AFBB-4567-BCC7-6A92161EAB0A}" srcOrd="0" destOrd="0" presId="urn:microsoft.com/office/officeart/2005/8/layout/orgChart1"/>
    <dgm:cxn modelId="{1E061DD0-F5A7-4E4B-BAA2-3B68B198D0BF}" srcId="{BE305711-F48A-48AA-A057-460C9003A876}" destId="{F497BE3A-1F6F-45CB-99E3-5837B702D68F}" srcOrd="0" destOrd="0" parTransId="{9836331C-1598-4062-B34B-801D5CDBC339}" sibTransId="{ADE6539A-E9FA-4E01-B1B3-26CA0925F1F7}"/>
    <dgm:cxn modelId="{E2D4DED7-B38F-4765-BA8A-293C19D908E8}" type="presOf" srcId="{87ECF922-AA67-4487-87F4-D9877251341A}" destId="{01E4D321-F4CE-4CA9-8029-936D58F88CB9}" srcOrd="0" destOrd="0" presId="urn:microsoft.com/office/officeart/2005/8/layout/orgChart1"/>
    <dgm:cxn modelId="{9FFBD1DC-B5FE-456C-A71C-5A72383A51BA}" type="presOf" srcId="{75E90E47-2E09-4974-ADB9-1FB93AE3D8B9}" destId="{4BEF7211-0E3C-4DD4-9A0A-99729D9960B5}" srcOrd="1" destOrd="0" presId="urn:microsoft.com/office/officeart/2005/8/layout/orgChart1"/>
    <dgm:cxn modelId="{4690E2DE-CD89-4033-AF44-8BA2D4663005}" type="presOf" srcId="{75E90E47-2E09-4974-ADB9-1FB93AE3D8B9}" destId="{B3241197-9702-467A-8DDF-D76F00EB41A8}" srcOrd="0" destOrd="0" presId="urn:microsoft.com/office/officeart/2005/8/layout/orgChart1"/>
    <dgm:cxn modelId="{AE5EB2E0-CA59-4482-B8CC-164A5F156804}" srcId="{46F46CF9-89CB-48DB-B009-DDE2A1CE2A3B}" destId="{FD720383-C644-4D40-A6A9-1980D340D3B2}" srcOrd="2" destOrd="0" parTransId="{96A83B85-6AF2-4563-B85D-822BBDC56FA5}" sibTransId="{5281BFCE-7E8A-4407-91FD-7CC322F410F8}"/>
    <dgm:cxn modelId="{44075FE5-648C-48B0-A4A4-7551B0A26DC7}" type="presOf" srcId="{91C645DE-D1D3-4262-8D69-60EF389C88C5}" destId="{FBDD35CB-221D-4E3D-9B76-996080ADA906}" srcOrd="0" destOrd="0" presId="urn:microsoft.com/office/officeart/2005/8/layout/orgChart1"/>
    <dgm:cxn modelId="{B00B3FEB-DDC3-49B5-A51E-21C0FC6788B3}" type="presOf" srcId="{8EE7B202-AAC4-4E21-AF45-41A197896991}" destId="{3D251C7E-A254-4EB9-87EC-CE22397122DA}" srcOrd="0" destOrd="0" presId="urn:microsoft.com/office/officeart/2005/8/layout/orgChart1"/>
    <dgm:cxn modelId="{00FD85ED-A9B9-4044-A168-48917ABEA50A}" type="presOf" srcId="{FD720383-C644-4D40-A6A9-1980D340D3B2}" destId="{46E39D28-1899-452E-9633-61D5B054E9E1}" srcOrd="1" destOrd="0" presId="urn:microsoft.com/office/officeart/2005/8/layout/orgChart1"/>
    <dgm:cxn modelId="{E5FD3AEE-C45F-4690-82F1-E0DC3999FBF4}" type="presOf" srcId="{AD87EDA2-D49D-47FE-A038-CE28550BDE61}" destId="{CD169E17-612B-47F5-9BF0-589AE4EFBDA6}" srcOrd="1" destOrd="0" presId="urn:microsoft.com/office/officeart/2005/8/layout/orgChart1"/>
    <dgm:cxn modelId="{D7F014F0-1334-4233-A5C4-3C0971186C2D}" srcId="{F497BE3A-1F6F-45CB-99E3-5837B702D68F}" destId="{75E90E47-2E09-4974-ADB9-1FB93AE3D8B9}" srcOrd="1" destOrd="0" parTransId="{1B68E103-4DEB-475A-92C3-9FACE16B1BFA}" sibTransId="{1BB14612-E149-4820-9E29-1E9BB3C2393F}"/>
    <dgm:cxn modelId="{D9A601F8-2B09-4744-9C91-8C0520DEAD49}" type="presOf" srcId="{03AC0FC4-386E-4907-B024-FEC5BDF72B21}" destId="{2CAC4452-BA09-4706-9426-409AEA5E81EB}" srcOrd="0" destOrd="0" presId="urn:microsoft.com/office/officeart/2005/8/layout/orgChart1"/>
    <dgm:cxn modelId="{CF94D0FA-712B-47FA-9B1B-C48485DC6D85}" type="presOf" srcId="{CE2727B8-13B3-4925-9D8A-666195056244}" destId="{9A99B5B4-9D61-46D3-A69D-09935AD5E999}" srcOrd="0" destOrd="0" presId="urn:microsoft.com/office/officeart/2005/8/layout/orgChart1"/>
    <dgm:cxn modelId="{C9198EFD-55F8-431E-9A14-959FB0B40550}" type="presOf" srcId="{A7D5BE91-3E8C-4D76-8BB0-5DECD5E996C6}" destId="{C5A3B3B5-D601-4815-9AEC-0F0975CF1BB6}" srcOrd="0" destOrd="0" presId="urn:microsoft.com/office/officeart/2005/8/layout/orgChart1"/>
    <dgm:cxn modelId="{23672B57-4410-4887-A50C-6583CA02AE45}" type="presParOf" srcId="{3D251C7E-A254-4EB9-87EC-CE22397122DA}" destId="{897C8C5A-CA5F-462A-AEE3-629B07CC9E08}" srcOrd="0" destOrd="0" presId="urn:microsoft.com/office/officeart/2005/8/layout/orgChart1"/>
    <dgm:cxn modelId="{B5E7E9B2-50DF-4878-ACEF-073EFDBDD2D7}" type="presParOf" srcId="{897C8C5A-CA5F-462A-AEE3-629B07CC9E08}" destId="{2F9E5468-2843-40BF-93E0-8A8782D21CCE}" srcOrd="0" destOrd="0" presId="urn:microsoft.com/office/officeart/2005/8/layout/orgChart1"/>
    <dgm:cxn modelId="{BE4991DC-D09E-4959-B132-EDCC411D8560}" type="presParOf" srcId="{2F9E5468-2843-40BF-93E0-8A8782D21CCE}" destId="{CFCBD618-D196-4945-96CA-23C9A9FF4163}" srcOrd="0" destOrd="0" presId="urn:microsoft.com/office/officeart/2005/8/layout/orgChart1"/>
    <dgm:cxn modelId="{643E6E22-B4B7-4B54-B34D-F3BB1E02CD84}" type="presParOf" srcId="{2F9E5468-2843-40BF-93E0-8A8782D21CCE}" destId="{34FDFBB7-01F3-455D-8981-BE3F6B7C7D20}" srcOrd="1" destOrd="0" presId="urn:microsoft.com/office/officeart/2005/8/layout/orgChart1"/>
    <dgm:cxn modelId="{D3420D8A-4A6F-4FA8-9A4D-39488B77DC33}" type="presParOf" srcId="{897C8C5A-CA5F-462A-AEE3-629B07CC9E08}" destId="{CF9BA0D7-2E48-49F5-9359-02AFEECBE6DD}" srcOrd="1" destOrd="0" presId="urn:microsoft.com/office/officeart/2005/8/layout/orgChart1"/>
    <dgm:cxn modelId="{3CAA3697-697B-4F0B-A492-7F5287673C0B}" type="presParOf" srcId="{CF9BA0D7-2E48-49F5-9359-02AFEECBE6DD}" destId="{AAAD16CB-5CCC-48F1-9D88-3B5DAD97ACAD}" srcOrd="0" destOrd="0" presId="urn:microsoft.com/office/officeart/2005/8/layout/orgChart1"/>
    <dgm:cxn modelId="{96EF0994-897E-45C4-8FEC-BB86FBA4B3EA}" type="presParOf" srcId="{CF9BA0D7-2E48-49F5-9359-02AFEECBE6DD}" destId="{8BBD76FB-67F2-4E8C-8279-8B51DA7E716F}" srcOrd="1" destOrd="0" presId="urn:microsoft.com/office/officeart/2005/8/layout/orgChart1"/>
    <dgm:cxn modelId="{E0DEF8A9-FF3F-42B6-90E4-5F1A92638882}" type="presParOf" srcId="{8BBD76FB-67F2-4E8C-8279-8B51DA7E716F}" destId="{92D9578C-BBBA-4C39-940E-ABDECF2F64D9}" srcOrd="0" destOrd="0" presId="urn:microsoft.com/office/officeart/2005/8/layout/orgChart1"/>
    <dgm:cxn modelId="{24B512D6-C262-49A0-A90F-8DFBD10CA337}" type="presParOf" srcId="{92D9578C-BBBA-4C39-940E-ABDECF2F64D9}" destId="{AF84D487-AFBB-4567-BCC7-6A92161EAB0A}" srcOrd="0" destOrd="0" presId="urn:microsoft.com/office/officeart/2005/8/layout/orgChart1"/>
    <dgm:cxn modelId="{6C90CABD-8EDD-4136-8D4F-7ADBC2630408}" type="presParOf" srcId="{92D9578C-BBBA-4C39-940E-ABDECF2F64D9}" destId="{CEB5CB08-8C60-4D73-A094-076744E88650}" srcOrd="1" destOrd="0" presId="urn:microsoft.com/office/officeart/2005/8/layout/orgChart1"/>
    <dgm:cxn modelId="{7CCAA69E-E747-4A66-8732-310CBFD88E2E}" type="presParOf" srcId="{8BBD76FB-67F2-4E8C-8279-8B51DA7E716F}" destId="{9BD991E6-025C-473E-8FD5-C8C124B88827}" srcOrd="1" destOrd="0" presId="urn:microsoft.com/office/officeart/2005/8/layout/orgChart1"/>
    <dgm:cxn modelId="{D1DED9FD-733F-4C62-9DFB-B21E542B6D73}" type="presParOf" srcId="{9BD991E6-025C-473E-8FD5-C8C124B88827}" destId="{9A99B5B4-9D61-46D3-A69D-09935AD5E999}" srcOrd="0" destOrd="0" presId="urn:microsoft.com/office/officeart/2005/8/layout/orgChart1"/>
    <dgm:cxn modelId="{10B41C91-C3CD-444A-A11C-F7D2E5544C52}" type="presParOf" srcId="{9BD991E6-025C-473E-8FD5-C8C124B88827}" destId="{3A4CEAD6-6DB5-4DDC-8E52-579183D465F3}" srcOrd="1" destOrd="0" presId="urn:microsoft.com/office/officeart/2005/8/layout/orgChart1"/>
    <dgm:cxn modelId="{885B0C66-73B1-4BDE-B3C2-AACAC44DDBBC}" type="presParOf" srcId="{3A4CEAD6-6DB5-4DDC-8E52-579183D465F3}" destId="{7D28B290-0E38-4A0F-AA74-58F98436F623}" srcOrd="0" destOrd="0" presId="urn:microsoft.com/office/officeart/2005/8/layout/orgChart1"/>
    <dgm:cxn modelId="{BDF23835-E9B0-4F23-86AC-4B950DF7B031}" type="presParOf" srcId="{7D28B290-0E38-4A0F-AA74-58F98436F623}" destId="{E8ECBF07-87BB-4B60-AFCC-581146C083F9}" srcOrd="0" destOrd="0" presId="urn:microsoft.com/office/officeart/2005/8/layout/orgChart1"/>
    <dgm:cxn modelId="{E9357EDF-99CB-4B01-A3F4-84C32D2F14AA}" type="presParOf" srcId="{7D28B290-0E38-4A0F-AA74-58F98436F623}" destId="{6626487C-2903-496D-97AE-27BDDD454D0F}" srcOrd="1" destOrd="0" presId="urn:microsoft.com/office/officeart/2005/8/layout/orgChart1"/>
    <dgm:cxn modelId="{E76E6B0D-08F9-49BA-A77C-4AD615558879}" type="presParOf" srcId="{3A4CEAD6-6DB5-4DDC-8E52-579183D465F3}" destId="{E1010008-A5A0-4151-99D5-8FF6BA4D4C1C}" srcOrd="1" destOrd="0" presId="urn:microsoft.com/office/officeart/2005/8/layout/orgChart1"/>
    <dgm:cxn modelId="{7041AE25-3C9A-4C7B-80F8-F69FD58B46FE}" type="presParOf" srcId="{3A4CEAD6-6DB5-4DDC-8E52-579183D465F3}" destId="{FBD88F9E-954F-4D78-BB81-2EE15CB9DFB3}" srcOrd="2" destOrd="0" presId="urn:microsoft.com/office/officeart/2005/8/layout/orgChart1"/>
    <dgm:cxn modelId="{49CEC770-A0E2-4451-8A34-15BD140DC5EC}" type="presParOf" srcId="{9BD991E6-025C-473E-8FD5-C8C124B88827}" destId="{829E24A1-41A4-4B79-872A-07A769B5600C}" srcOrd="2" destOrd="0" presId="urn:microsoft.com/office/officeart/2005/8/layout/orgChart1"/>
    <dgm:cxn modelId="{3EDFFD91-A568-44DE-846E-5083B28CFBD7}" type="presParOf" srcId="{9BD991E6-025C-473E-8FD5-C8C124B88827}" destId="{65CD69D6-D3D4-4A01-80DB-C30FEDE9E061}" srcOrd="3" destOrd="0" presId="urn:microsoft.com/office/officeart/2005/8/layout/orgChart1"/>
    <dgm:cxn modelId="{732CFC3F-BA83-444B-9B09-2B556D319DA1}" type="presParOf" srcId="{65CD69D6-D3D4-4A01-80DB-C30FEDE9E061}" destId="{63E252A1-8307-403C-8243-EBFC670FBAE1}" srcOrd="0" destOrd="0" presId="urn:microsoft.com/office/officeart/2005/8/layout/orgChart1"/>
    <dgm:cxn modelId="{A528B508-1D54-48FB-8481-C6BC368A0FFA}" type="presParOf" srcId="{63E252A1-8307-403C-8243-EBFC670FBAE1}" destId="{FBDD35CB-221D-4E3D-9B76-996080ADA906}" srcOrd="0" destOrd="0" presId="urn:microsoft.com/office/officeart/2005/8/layout/orgChart1"/>
    <dgm:cxn modelId="{DF88DF0B-EB80-486B-A6E3-5AD9ED07395B}" type="presParOf" srcId="{63E252A1-8307-403C-8243-EBFC670FBAE1}" destId="{BA55DB0A-C034-453A-936F-5C0BCD6C827E}" srcOrd="1" destOrd="0" presId="urn:microsoft.com/office/officeart/2005/8/layout/orgChart1"/>
    <dgm:cxn modelId="{375D2D6A-7A38-49B0-A6D8-B1BF2A623BD8}" type="presParOf" srcId="{65CD69D6-D3D4-4A01-80DB-C30FEDE9E061}" destId="{CFD4245D-5DA4-4BBE-97C0-8EFFCBA3D68D}" srcOrd="1" destOrd="0" presId="urn:microsoft.com/office/officeart/2005/8/layout/orgChart1"/>
    <dgm:cxn modelId="{6CA57B42-6F2B-4096-B29C-A8091BE7279E}" type="presParOf" srcId="{65CD69D6-D3D4-4A01-80DB-C30FEDE9E061}" destId="{EDBBAC66-D84D-4EF3-A525-2F95E61AB5B1}" srcOrd="2" destOrd="0" presId="urn:microsoft.com/office/officeart/2005/8/layout/orgChart1"/>
    <dgm:cxn modelId="{B1E00F86-8032-4574-95DC-077975863B36}" type="presParOf" srcId="{9BD991E6-025C-473E-8FD5-C8C124B88827}" destId="{68421273-2003-47F5-A1E9-ABAEC2633E44}" srcOrd="4" destOrd="0" presId="urn:microsoft.com/office/officeart/2005/8/layout/orgChart1"/>
    <dgm:cxn modelId="{20D5EBA3-90B9-4E66-87AE-AC463D2CAB0D}" type="presParOf" srcId="{9BD991E6-025C-473E-8FD5-C8C124B88827}" destId="{96567E3A-02C7-4A01-B456-8619AF77D8CE}" srcOrd="5" destOrd="0" presId="urn:microsoft.com/office/officeart/2005/8/layout/orgChart1"/>
    <dgm:cxn modelId="{5D94F054-9C25-4940-B63C-EBBF2C1BC2DB}" type="presParOf" srcId="{96567E3A-02C7-4A01-B456-8619AF77D8CE}" destId="{3778138B-87C1-470D-BA6D-5CE32E8A04B2}" srcOrd="0" destOrd="0" presId="urn:microsoft.com/office/officeart/2005/8/layout/orgChart1"/>
    <dgm:cxn modelId="{F4BB82B3-C47E-4C8F-BD01-D64D6A114692}" type="presParOf" srcId="{3778138B-87C1-470D-BA6D-5CE32E8A04B2}" destId="{39A69DA3-22F2-4F65-AF83-1D00BB88535B}" srcOrd="0" destOrd="0" presId="urn:microsoft.com/office/officeart/2005/8/layout/orgChart1"/>
    <dgm:cxn modelId="{82CF88C6-82B7-4985-81E0-D91B9D1FABA8}" type="presParOf" srcId="{3778138B-87C1-470D-BA6D-5CE32E8A04B2}" destId="{46E39D28-1899-452E-9633-61D5B054E9E1}" srcOrd="1" destOrd="0" presId="urn:microsoft.com/office/officeart/2005/8/layout/orgChart1"/>
    <dgm:cxn modelId="{FFD533EF-4F85-4EE7-BF0E-3B59D80AD5A5}" type="presParOf" srcId="{96567E3A-02C7-4A01-B456-8619AF77D8CE}" destId="{BF56897C-B543-48D6-A692-86AE97F12BC6}" srcOrd="1" destOrd="0" presId="urn:microsoft.com/office/officeart/2005/8/layout/orgChart1"/>
    <dgm:cxn modelId="{02CEEFFB-1CC4-4BC5-ADAD-7F9C709525CB}" type="presParOf" srcId="{96567E3A-02C7-4A01-B456-8619AF77D8CE}" destId="{39BB4C2A-A42B-4A38-868D-1E2561795DF6}" srcOrd="2" destOrd="0" presId="urn:microsoft.com/office/officeart/2005/8/layout/orgChart1"/>
    <dgm:cxn modelId="{B1276846-DAA7-4770-A0AE-63128D0A2D53}" type="presParOf" srcId="{8BBD76FB-67F2-4E8C-8279-8B51DA7E716F}" destId="{0CE85AEB-F30F-49BB-B2AE-B1F96BFEEDD6}" srcOrd="2" destOrd="0" presId="urn:microsoft.com/office/officeart/2005/8/layout/orgChart1"/>
    <dgm:cxn modelId="{4997322E-155D-4686-B017-91961FA007CA}" type="presParOf" srcId="{CF9BA0D7-2E48-49F5-9359-02AFEECBE6DD}" destId="{C092835D-E49C-4DD0-9B58-655DD72F14DA}" srcOrd="2" destOrd="0" presId="urn:microsoft.com/office/officeart/2005/8/layout/orgChart1"/>
    <dgm:cxn modelId="{5DA311DE-6EB0-427D-9A4F-BDD257129500}" type="presParOf" srcId="{CF9BA0D7-2E48-49F5-9359-02AFEECBE6DD}" destId="{2D5DF382-202B-40D9-BAC0-74DDBE01B9CE}" srcOrd="3" destOrd="0" presId="urn:microsoft.com/office/officeart/2005/8/layout/orgChart1"/>
    <dgm:cxn modelId="{189ACD59-CAD3-4EC0-A11A-EC17EFF0B60B}" type="presParOf" srcId="{2D5DF382-202B-40D9-BAC0-74DDBE01B9CE}" destId="{FAFD08DC-5725-45E7-8957-6A650F38D840}" srcOrd="0" destOrd="0" presId="urn:microsoft.com/office/officeart/2005/8/layout/orgChart1"/>
    <dgm:cxn modelId="{1CAC7D7D-AE10-46FC-8BD2-F3ABFD64B56B}" type="presParOf" srcId="{FAFD08DC-5725-45E7-8957-6A650F38D840}" destId="{155D7470-82CE-4836-B2B5-9CD90537D747}" srcOrd="0" destOrd="0" presId="urn:microsoft.com/office/officeart/2005/8/layout/orgChart1"/>
    <dgm:cxn modelId="{20EAD80F-AA01-4429-A8CE-7CDC4445FD93}" type="presParOf" srcId="{FAFD08DC-5725-45E7-8957-6A650F38D840}" destId="{F42BCE7A-2311-4473-904B-F9742DBA0963}" srcOrd="1" destOrd="0" presId="urn:microsoft.com/office/officeart/2005/8/layout/orgChart1"/>
    <dgm:cxn modelId="{5E2C17D9-4562-4B37-A0D8-E817E67E5F40}" type="presParOf" srcId="{2D5DF382-202B-40D9-BAC0-74DDBE01B9CE}" destId="{B8F64F13-B3DA-4A68-B95E-0B7CCA413363}" srcOrd="1" destOrd="0" presId="urn:microsoft.com/office/officeart/2005/8/layout/orgChart1"/>
    <dgm:cxn modelId="{D93B57F9-EB43-4EA6-8CE5-C315305F9A51}" type="presParOf" srcId="{B8F64F13-B3DA-4A68-B95E-0B7CCA413363}" destId="{FFE4D592-80CB-40AE-902C-B4DD834F86E7}" srcOrd="0" destOrd="0" presId="urn:microsoft.com/office/officeart/2005/8/layout/orgChart1"/>
    <dgm:cxn modelId="{D0CA644F-6A92-4533-85EF-1266B5D8E0AD}" type="presParOf" srcId="{B8F64F13-B3DA-4A68-B95E-0B7CCA413363}" destId="{712028AD-2EB2-4D77-972D-4E186C7EEFD9}" srcOrd="1" destOrd="0" presId="urn:microsoft.com/office/officeart/2005/8/layout/orgChart1"/>
    <dgm:cxn modelId="{D853B38A-AEAB-44FD-B03F-7557A851E74B}" type="presParOf" srcId="{712028AD-2EB2-4D77-972D-4E186C7EEFD9}" destId="{5FE9F242-4115-4C1A-B3B4-935C087BE3B7}" srcOrd="0" destOrd="0" presId="urn:microsoft.com/office/officeart/2005/8/layout/orgChart1"/>
    <dgm:cxn modelId="{4B1BC1B0-302B-4E60-A155-FD8A5F71B7ED}" type="presParOf" srcId="{5FE9F242-4115-4C1A-B3B4-935C087BE3B7}" destId="{996C3AD8-8ED0-4565-B742-ED49F22197B4}" srcOrd="0" destOrd="0" presId="urn:microsoft.com/office/officeart/2005/8/layout/orgChart1"/>
    <dgm:cxn modelId="{872D45E7-4C9D-4C3B-BBF5-358A9A504F7C}" type="presParOf" srcId="{5FE9F242-4115-4C1A-B3B4-935C087BE3B7}" destId="{F665FE99-28F6-4639-B821-3ACA71D8B122}" srcOrd="1" destOrd="0" presId="urn:microsoft.com/office/officeart/2005/8/layout/orgChart1"/>
    <dgm:cxn modelId="{88B51DB2-E2F2-4542-A53A-B9D54D552CDF}" type="presParOf" srcId="{712028AD-2EB2-4D77-972D-4E186C7EEFD9}" destId="{C2BC88EF-1414-4B26-928A-7AF2AB69B36D}" srcOrd="1" destOrd="0" presId="urn:microsoft.com/office/officeart/2005/8/layout/orgChart1"/>
    <dgm:cxn modelId="{E0ED4973-5853-4325-9857-B638BBAFB381}" type="presParOf" srcId="{712028AD-2EB2-4D77-972D-4E186C7EEFD9}" destId="{2294F554-E80E-4905-B618-8C93C13EF700}" srcOrd="2" destOrd="0" presId="urn:microsoft.com/office/officeart/2005/8/layout/orgChart1"/>
    <dgm:cxn modelId="{34B339F4-7DCC-418A-BBFF-BB8FAFD599BC}" type="presParOf" srcId="{B8F64F13-B3DA-4A68-B95E-0B7CCA413363}" destId="{F026D740-EBF4-4A26-B912-ADE19C2B8305}" srcOrd="2" destOrd="0" presId="urn:microsoft.com/office/officeart/2005/8/layout/orgChart1"/>
    <dgm:cxn modelId="{916DD053-7518-48A4-B366-C92849825C2A}" type="presParOf" srcId="{B8F64F13-B3DA-4A68-B95E-0B7CCA413363}" destId="{09781B8D-6478-49EE-AE45-6DF2694F5276}" srcOrd="3" destOrd="0" presId="urn:microsoft.com/office/officeart/2005/8/layout/orgChart1"/>
    <dgm:cxn modelId="{57518834-2CAF-43AC-A85E-7ECFFE64A61B}" type="presParOf" srcId="{09781B8D-6478-49EE-AE45-6DF2694F5276}" destId="{8B3044BE-BA7C-4388-9F62-B94426F79376}" srcOrd="0" destOrd="0" presId="urn:microsoft.com/office/officeart/2005/8/layout/orgChart1"/>
    <dgm:cxn modelId="{3CD96309-F989-44D2-8ECB-823F1925F834}" type="presParOf" srcId="{8B3044BE-BA7C-4388-9F62-B94426F79376}" destId="{C5A3B3B5-D601-4815-9AEC-0F0975CF1BB6}" srcOrd="0" destOrd="0" presId="urn:microsoft.com/office/officeart/2005/8/layout/orgChart1"/>
    <dgm:cxn modelId="{49B89A14-DC7F-4EA6-A4EB-5F32A4C36C8B}" type="presParOf" srcId="{8B3044BE-BA7C-4388-9F62-B94426F79376}" destId="{1D81374C-D9BA-42D8-AA2F-BBBAA923DE45}" srcOrd="1" destOrd="0" presId="urn:microsoft.com/office/officeart/2005/8/layout/orgChart1"/>
    <dgm:cxn modelId="{1BAF099F-F67A-43AD-AA72-8E3E12C6C42E}" type="presParOf" srcId="{09781B8D-6478-49EE-AE45-6DF2694F5276}" destId="{FC10263C-1CDA-46A1-B0AD-5F2C731B8FF1}" srcOrd="1" destOrd="0" presId="urn:microsoft.com/office/officeart/2005/8/layout/orgChart1"/>
    <dgm:cxn modelId="{1ED0D927-0AC9-4895-898F-8E18EC72F0FE}" type="presParOf" srcId="{FC10263C-1CDA-46A1-B0AD-5F2C731B8FF1}" destId="{2CAC4452-BA09-4706-9426-409AEA5E81EB}" srcOrd="0" destOrd="0" presId="urn:microsoft.com/office/officeart/2005/8/layout/orgChart1"/>
    <dgm:cxn modelId="{9006403F-294E-48C8-8324-08E6FA53D6E4}" type="presParOf" srcId="{FC10263C-1CDA-46A1-B0AD-5F2C731B8FF1}" destId="{22400B37-6ABC-46FC-A29C-907A5B62A8C4}" srcOrd="1" destOrd="0" presId="urn:microsoft.com/office/officeart/2005/8/layout/orgChart1"/>
    <dgm:cxn modelId="{A834660F-03A3-4DBF-8D3F-41BEC5EDF2F1}" type="presParOf" srcId="{22400B37-6ABC-46FC-A29C-907A5B62A8C4}" destId="{45458DC3-5342-469C-9FD6-743E8F652388}" srcOrd="0" destOrd="0" presId="urn:microsoft.com/office/officeart/2005/8/layout/orgChart1"/>
    <dgm:cxn modelId="{5767FD9E-1C53-46C7-8954-FB8620F1A02D}" type="presParOf" srcId="{45458DC3-5342-469C-9FD6-743E8F652388}" destId="{0F765D43-DEDD-4E69-870E-9F1A8E6D4654}" srcOrd="0" destOrd="0" presId="urn:microsoft.com/office/officeart/2005/8/layout/orgChart1"/>
    <dgm:cxn modelId="{A79AFD6D-CB7F-4F18-ABAE-9713E81DF1C6}" type="presParOf" srcId="{45458DC3-5342-469C-9FD6-743E8F652388}" destId="{A11E92E3-2A74-42B7-A2A1-0D95632663D8}" srcOrd="1" destOrd="0" presId="urn:microsoft.com/office/officeart/2005/8/layout/orgChart1"/>
    <dgm:cxn modelId="{6F9743C3-6F6A-43E5-A1BD-769F2D98FC05}" type="presParOf" srcId="{22400B37-6ABC-46FC-A29C-907A5B62A8C4}" destId="{AD06E35A-C5B7-4066-9F8C-58C063B3F430}" srcOrd="1" destOrd="0" presId="urn:microsoft.com/office/officeart/2005/8/layout/orgChart1"/>
    <dgm:cxn modelId="{F7FD1A98-4FF8-4C0B-929D-4BAB2ADE27E3}" type="presParOf" srcId="{22400B37-6ABC-46FC-A29C-907A5B62A8C4}" destId="{004CBF54-2B78-4EB2-AAC4-6D827FFC09D8}" srcOrd="2" destOrd="0" presId="urn:microsoft.com/office/officeart/2005/8/layout/orgChart1"/>
    <dgm:cxn modelId="{5FEC60CB-5EC2-4DC0-A192-6AEB2C3E5FF9}" type="presParOf" srcId="{FC10263C-1CDA-46A1-B0AD-5F2C731B8FF1}" destId="{313B8F40-E591-426E-A30F-922BA8BF58C5}" srcOrd="2" destOrd="0" presId="urn:microsoft.com/office/officeart/2005/8/layout/orgChart1"/>
    <dgm:cxn modelId="{07418D2A-068B-4973-AAE0-458D035A5133}" type="presParOf" srcId="{FC10263C-1CDA-46A1-B0AD-5F2C731B8FF1}" destId="{0DCB5E30-7529-494A-AD7B-720435BE6335}" srcOrd="3" destOrd="0" presId="urn:microsoft.com/office/officeart/2005/8/layout/orgChart1"/>
    <dgm:cxn modelId="{10E64CF3-211B-495A-9C02-9556E661AA57}" type="presParOf" srcId="{0DCB5E30-7529-494A-AD7B-720435BE6335}" destId="{36618A67-141E-4E08-91C9-99598B522400}" srcOrd="0" destOrd="0" presId="urn:microsoft.com/office/officeart/2005/8/layout/orgChart1"/>
    <dgm:cxn modelId="{361D0F26-B98B-4841-A6B3-CC17E6648926}" type="presParOf" srcId="{36618A67-141E-4E08-91C9-99598B522400}" destId="{F63A77D6-16A1-4EFA-A46C-909ED872F756}" srcOrd="0" destOrd="0" presId="urn:microsoft.com/office/officeart/2005/8/layout/orgChart1"/>
    <dgm:cxn modelId="{600E98AB-74E5-4FB0-8343-C38CF21278B6}" type="presParOf" srcId="{36618A67-141E-4E08-91C9-99598B522400}" destId="{EDD2D224-4BB6-4BC0-9F56-7764CBF85C14}" srcOrd="1" destOrd="0" presId="urn:microsoft.com/office/officeart/2005/8/layout/orgChart1"/>
    <dgm:cxn modelId="{D73D93FE-B32C-4D96-9B80-2ACEF45D97D1}" type="presParOf" srcId="{0DCB5E30-7529-494A-AD7B-720435BE6335}" destId="{6C5A38C2-0E00-449E-BB74-CBB3781C5231}" srcOrd="1" destOrd="0" presId="urn:microsoft.com/office/officeart/2005/8/layout/orgChart1"/>
    <dgm:cxn modelId="{8EB32E71-3DC5-46B0-AE1E-A849028CDC31}" type="presParOf" srcId="{0DCB5E30-7529-494A-AD7B-720435BE6335}" destId="{0C149335-3F36-4214-9646-B223D3399516}" srcOrd="2" destOrd="0" presId="urn:microsoft.com/office/officeart/2005/8/layout/orgChart1"/>
    <dgm:cxn modelId="{DD9AAA23-2ADA-4638-98AE-B095B75605E0}" type="presParOf" srcId="{09781B8D-6478-49EE-AE45-6DF2694F5276}" destId="{FC190784-EBEF-4DE3-AAF1-61CB9FA24FE5}" srcOrd="2" destOrd="0" presId="urn:microsoft.com/office/officeart/2005/8/layout/orgChart1"/>
    <dgm:cxn modelId="{392CC830-D581-414D-98BE-B6C7CB8AA3F1}" type="presParOf" srcId="{2D5DF382-202B-40D9-BAC0-74DDBE01B9CE}" destId="{973A9FEC-2659-4E65-B38E-FFC526283906}" srcOrd="2" destOrd="0" presId="urn:microsoft.com/office/officeart/2005/8/layout/orgChart1"/>
    <dgm:cxn modelId="{F3186592-9151-4DD0-9E2A-F3B899655F66}" type="presParOf" srcId="{897C8C5A-CA5F-462A-AEE3-629B07CC9E08}" destId="{85F96169-D872-4218-AB18-2C92F52BB96B}" srcOrd="2" destOrd="0" presId="urn:microsoft.com/office/officeart/2005/8/layout/orgChart1"/>
    <dgm:cxn modelId="{CE1C30E5-C263-462F-A019-77BB4A838639}" type="presParOf" srcId="{3D251C7E-A254-4EB9-87EC-CE22397122DA}" destId="{E6F21FD5-EE0E-4AC8-811F-4DA87F013E63}" srcOrd="1" destOrd="0" presId="urn:microsoft.com/office/officeart/2005/8/layout/orgChart1"/>
    <dgm:cxn modelId="{5BEF9E5D-3526-4782-AAB2-9BA213E6CBC7}" type="presParOf" srcId="{E6F21FD5-EE0E-4AC8-811F-4DA87F013E63}" destId="{03F5B67F-2EF4-4000-BCBD-8E68CD9110A9}" srcOrd="0" destOrd="0" presId="urn:microsoft.com/office/officeart/2005/8/layout/orgChart1"/>
    <dgm:cxn modelId="{BB96E7EA-489B-469A-9896-DDB5136787CE}" type="presParOf" srcId="{03F5B67F-2EF4-4000-BCBD-8E68CD9110A9}" destId="{233B22F7-3DAD-4D99-82DF-08A8A76037EF}" srcOrd="0" destOrd="0" presId="urn:microsoft.com/office/officeart/2005/8/layout/orgChart1"/>
    <dgm:cxn modelId="{92C4CF3C-77F2-4065-A5B7-8651ED440D96}" type="presParOf" srcId="{03F5B67F-2EF4-4000-BCBD-8E68CD9110A9}" destId="{53445032-2031-409D-A9B5-AB787F737E8A}" srcOrd="1" destOrd="0" presId="urn:microsoft.com/office/officeart/2005/8/layout/orgChart1"/>
    <dgm:cxn modelId="{5ACB65E1-FCB2-41EB-B3EB-77500F5BCDD5}" type="presParOf" srcId="{E6F21FD5-EE0E-4AC8-811F-4DA87F013E63}" destId="{DF6A2276-BD6F-4118-ABDE-D67361812C99}" srcOrd="1" destOrd="0" presId="urn:microsoft.com/office/officeart/2005/8/layout/orgChart1"/>
    <dgm:cxn modelId="{A709AD7B-CB2F-4263-86B9-94D209D12723}" type="presParOf" srcId="{DF6A2276-BD6F-4118-ABDE-D67361812C99}" destId="{4729DF8B-1EA6-4571-930B-DE3A9D27EF88}" srcOrd="0" destOrd="0" presId="urn:microsoft.com/office/officeart/2005/8/layout/orgChart1"/>
    <dgm:cxn modelId="{87A53442-DF00-40C6-881F-C6D127EF7E8C}" type="presParOf" srcId="{DF6A2276-BD6F-4118-ABDE-D67361812C99}" destId="{D861C4D6-96A7-4754-9E1D-2643B7EA4A81}" srcOrd="1" destOrd="0" presId="urn:microsoft.com/office/officeart/2005/8/layout/orgChart1"/>
    <dgm:cxn modelId="{1F12705F-C65B-4023-81D2-C67120E1FD78}" type="presParOf" srcId="{D861C4D6-96A7-4754-9E1D-2643B7EA4A81}" destId="{517C15CE-182D-4BA8-86F2-591F6F7EE1CC}" srcOrd="0" destOrd="0" presId="urn:microsoft.com/office/officeart/2005/8/layout/orgChart1"/>
    <dgm:cxn modelId="{AA8A228C-AB65-4B08-81BE-D286BDAF4958}" type="presParOf" srcId="{517C15CE-182D-4BA8-86F2-591F6F7EE1CC}" destId="{38B501EB-3B7E-40A3-80D7-3F9B765DFC84}" srcOrd="0" destOrd="0" presId="urn:microsoft.com/office/officeart/2005/8/layout/orgChart1"/>
    <dgm:cxn modelId="{F9AF6D1C-4FB7-4802-B906-087563C4C9E0}" type="presParOf" srcId="{517C15CE-182D-4BA8-86F2-591F6F7EE1CC}" destId="{E2E48EEA-7DF1-4BD5-8D04-A9848D030FA7}" srcOrd="1" destOrd="0" presId="urn:microsoft.com/office/officeart/2005/8/layout/orgChart1"/>
    <dgm:cxn modelId="{69822474-CF72-4AB5-9D51-CFB967B2B755}" type="presParOf" srcId="{D861C4D6-96A7-4754-9E1D-2643B7EA4A81}" destId="{EBD16755-9E33-4DB1-9522-866DE41342D6}" srcOrd="1" destOrd="0" presId="urn:microsoft.com/office/officeart/2005/8/layout/orgChart1"/>
    <dgm:cxn modelId="{DC0A31EE-E4BC-48EF-8E85-F6F2A84AA71A}" type="presParOf" srcId="{EBD16755-9E33-4DB1-9522-866DE41342D6}" destId="{569CC245-6847-4F71-9681-2E1B73FFA9DF}" srcOrd="0" destOrd="0" presId="urn:microsoft.com/office/officeart/2005/8/layout/orgChart1"/>
    <dgm:cxn modelId="{1313FAB4-97BF-4F8A-839E-73FAE71FC0A8}" type="presParOf" srcId="{EBD16755-9E33-4DB1-9522-866DE41342D6}" destId="{F139BE7B-07B6-412D-8955-78650307240C}" srcOrd="1" destOrd="0" presId="urn:microsoft.com/office/officeart/2005/8/layout/orgChart1"/>
    <dgm:cxn modelId="{747D18A9-499D-43E6-9182-30A50B139270}" type="presParOf" srcId="{F139BE7B-07B6-412D-8955-78650307240C}" destId="{F6712921-9E09-43F3-A695-64B07184AEF4}" srcOrd="0" destOrd="0" presId="urn:microsoft.com/office/officeart/2005/8/layout/orgChart1"/>
    <dgm:cxn modelId="{C97EE5D5-A23C-433E-96E0-E5EF27C391FB}" type="presParOf" srcId="{F6712921-9E09-43F3-A695-64B07184AEF4}" destId="{E9383D9E-D614-4520-9796-547792114EE7}" srcOrd="0" destOrd="0" presId="urn:microsoft.com/office/officeart/2005/8/layout/orgChart1"/>
    <dgm:cxn modelId="{5FD3E636-AE9D-43F4-9FCA-9FFB6DC4AF5D}" type="presParOf" srcId="{F6712921-9E09-43F3-A695-64B07184AEF4}" destId="{31C45307-EAC6-4A9F-89D9-4BF95DB686F2}" srcOrd="1" destOrd="0" presId="urn:microsoft.com/office/officeart/2005/8/layout/orgChart1"/>
    <dgm:cxn modelId="{C13177DF-B04E-4B2F-A133-E027592F8E41}" type="presParOf" srcId="{F139BE7B-07B6-412D-8955-78650307240C}" destId="{F335C1FE-DA40-47E2-B348-4E3CE5A3CDDA}" srcOrd="1" destOrd="0" presId="urn:microsoft.com/office/officeart/2005/8/layout/orgChart1"/>
    <dgm:cxn modelId="{63DA75CA-A794-4BA8-9BE9-1B400EC9E8F6}" type="presParOf" srcId="{F139BE7B-07B6-412D-8955-78650307240C}" destId="{469E7B26-9A84-4695-A499-7D14389466C9}" srcOrd="2" destOrd="0" presId="urn:microsoft.com/office/officeart/2005/8/layout/orgChart1"/>
    <dgm:cxn modelId="{FE95D039-A5C9-46A2-8AEC-CEAD4E2CECAA}" type="presParOf" srcId="{EBD16755-9E33-4DB1-9522-866DE41342D6}" destId="{12C5DF7F-A1CE-4626-B7D2-5E6AB0EBFA4A}" srcOrd="2" destOrd="0" presId="urn:microsoft.com/office/officeart/2005/8/layout/orgChart1"/>
    <dgm:cxn modelId="{4CA7D181-5927-469D-BABD-90355C4176E6}" type="presParOf" srcId="{EBD16755-9E33-4DB1-9522-866DE41342D6}" destId="{3979F31B-D253-4D6A-8E0B-F7526FE153D7}" srcOrd="3" destOrd="0" presId="urn:microsoft.com/office/officeart/2005/8/layout/orgChart1"/>
    <dgm:cxn modelId="{66A470C0-3077-4628-852C-A1BB22EA0166}" type="presParOf" srcId="{3979F31B-D253-4D6A-8E0B-F7526FE153D7}" destId="{59D643B9-9A1E-4513-84E8-BE3CF56511AB}" srcOrd="0" destOrd="0" presId="urn:microsoft.com/office/officeart/2005/8/layout/orgChart1"/>
    <dgm:cxn modelId="{605C0160-CD07-4E34-8B3B-3859166E3112}" type="presParOf" srcId="{59D643B9-9A1E-4513-84E8-BE3CF56511AB}" destId="{B3241197-9702-467A-8DDF-D76F00EB41A8}" srcOrd="0" destOrd="0" presId="urn:microsoft.com/office/officeart/2005/8/layout/orgChart1"/>
    <dgm:cxn modelId="{115A9666-1E13-4044-B379-671E29F30753}" type="presParOf" srcId="{59D643B9-9A1E-4513-84E8-BE3CF56511AB}" destId="{4BEF7211-0E3C-4DD4-9A0A-99729D9960B5}" srcOrd="1" destOrd="0" presId="urn:microsoft.com/office/officeart/2005/8/layout/orgChart1"/>
    <dgm:cxn modelId="{09F6BC43-CA87-4A92-AC00-0769BD8DFA93}" type="presParOf" srcId="{3979F31B-D253-4D6A-8E0B-F7526FE153D7}" destId="{15D472EF-BDE3-421A-88CC-988CF3820085}" srcOrd="1" destOrd="0" presId="urn:microsoft.com/office/officeart/2005/8/layout/orgChart1"/>
    <dgm:cxn modelId="{384274EA-673A-4D02-9241-F7E10090CF03}" type="presParOf" srcId="{3979F31B-D253-4D6A-8E0B-F7526FE153D7}" destId="{1EA71E33-024A-4727-884C-556D935D1396}" srcOrd="2" destOrd="0" presId="urn:microsoft.com/office/officeart/2005/8/layout/orgChart1"/>
    <dgm:cxn modelId="{DC6A1D17-F57C-47C5-83AB-7533E04D5E8A}" type="presParOf" srcId="{EBD16755-9E33-4DB1-9522-866DE41342D6}" destId="{01E4D321-F4CE-4CA9-8029-936D58F88CB9}" srcOrd="4" destOrd="0" presId="urn:microsoft.com/office/officeart/2005/8/layout/orgChart1"/>
    <dgm:cxn modelId="{AF659015-2421-48BE-AB6E-B57D856F1564}" type="presParOf" srcId="{EBD16755-9E33-4DB1-9522-866DE41342D6}" destId="{FEE2FDEF-7561-4BBD-919F-A76E2A3C2318}" srcOrd="5" destOrd="0" presId="urn:microsoft.com/office/officeart/2005/8/layout/orgChart1"/>
    <dgm:cxn modelId="{BA80FC69-B62E-4D6C-A9CA-AEC59DEEA94A}" type="presParOf" srcId="{FEE2FDEF-7561-4BBD-919F-A76E2A3C2318}" destId="{7A105A6A-93C9-44BB-B69D-3F66DE1EB289}" srcOrd="0" destOrd="0" presId="urn:microsoft.com/office/officeart/2005/8/layout/orgChart1"/>
    <dgm:cxn modelId="{378232AD-E826-409C-A3C0-533477B7815A}" type="presParOf" srcId="{7A105A6A-93C9-44BB-B69D-3F66DE1EB289}" destId="{D735D88A-F197-4EB6-9CF4-0E98CACD4D8A}" srcOrd="0" destOrd="0" presId="urn:microsoft.com/office/officeart/2005/8/layout/orgChart1"/>
    <dgm:cxn modelId="{425A17E7-6052-499F-8747-1BC47B674D5F}" type="presParOf" srcId="{7A105A6A-93C9-44BB-B69D-3F66DE1EB289}" destId="{CD169E17-612B-47F5-9BF0-589AE4EFBDA6}" srcOrd="1" destOrd="0" presId="urn:microsoft.com/office/officeart/2005/8/layout/orgChart1"/>
    <dgm:cxn modelId="{302CAC5F-75C2-4346-A056-F074F6B19089}" type="presParOf" srcId="{FEE2FDEF-7561-4BBD-919F-A76E2A3C2318}" destId="{A34267BB-444D-4F87-8A72-FBD3629A25AC}" srcOrd="1" destOrd="0" presId="urn:microsoft.com/office/officeart/2005/8/layout/orgChart1"/>
    <dgm:cxn modelId="{ABEC2F1A-EFDA-4D38-B0BC-A05C7936C717}" type="presParOf" srcId="{FEE2FDEF-7561-4BBD-919F-A76E2A3C2318}" destId="{581C4486-6436-4041-AAE0-75E0ECA50E5C}" srcOrd="2" destOrd="0" presId="urn:microsoft.com/office/officeart/2005/8/layout/orgChart1"/>
    <dgm:cxn modelId="{E40456A8-EC06-45D4-9071-FCCA5CCA0A66}" type="presParOf" srcId="{D861C4D6-96A7-4754-9E1D-2643B7EA4A81}" destId="{3BD49FC3-2C79-4E97-9A66-B2D11B2D8F67}" srcOrd="2" destOrd="0" presId="urn:microsoft.com/office/officeart/2005/8/layout/orgChart1"/>
    <dgm:cxn modelId="{B6501DEC-57F8-48B2-8A69-BDE3185383E6}" type="presParOf" srcId="{E6F21FD5-EE0E-4AC8-811F-4DA87F013E63}" destId="{B0A81DAA-F861-4038-8C41-7BB816944D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8A70F-268E-42C6-9501-A358E2B01A69}">
      <dsp:nvSpPr>
        <dsp:cNvPr id="0" name=""/>
        <dsp:cNvSpPr/>
      </dsp:nvSpPr>
      <dsp:spPr>
        <a:xfrm rot="5400000">
          <a:off x="4602201" y="-1905279"/>
          <a:ext cx="663489" cy="4643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Жизненный цикл воспроизводства свиней с учетом: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племенного стада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репродукции</a:t>
          </a:r>
        </a:p>
      </dsp:txBody>
      <dsp:txXfrm rot="-5400000">
        <a:off x="2612089" y="117222"/>
        <a:ext cx="4611325" cy="598711"/>
      </dsp:txXfrm>
    </dsp:sp>
    <dsp:sp modelId="{15EBB8A3-762E-44EA-8355-D8FA7BE67CFA}">
      <dsp:nvSpPr>
        <dsp:cNvPr id="0" name=""/>
        <dsp:cNvSpPr/>
      </dsp:nvSpPr>
      <dsp:spPr>
        <a:xfrm>
          <a:off x="0" y="1896"/>
          <a:ext cx="2612089" cy="82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Животноводство</a:t>
          </a:r>
        </a:p>
      </dsp:txBody>
      <dsp:txXfrm>
        <a:off x="40486" y="42382"/>
        <a:ext cx="2531117" cy="748390"/>
      </dsp:txXfrm>
    </dsp:sp>
    <dsp:sp modelId="{FDE913B3-A01E-4F57-9693-41B5CD2FF226}">
      <dsp:nvSpPr>
        <dsp:cNvPr id="0" name=""/>
        <dsp:cNvSpPr/>
      </dsp:nvSpPr>
      <dsp:spPr>
        <a:xfrm rot="5400000">
          <a:off x="4602201" y="-1034449"/>
          <a:ext cx="663489" cy="4643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/>
            <a:t>медикаментов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кормов</a:t>
          </a:r>
        </a:p>
      </dsp:txBody>
      <dsp:txXfrm rot="-5400000">
        <a:off x="2612089" y="988052"/>
        <a:ext cx="4611325" cy="598711"/>
      </dsp:txXfrm>
    </dsp:sp>
    <dsp:sp modelId="{82938BEC-C640-43FF-B7D4-BD09F040C8A5}">
      <dsp:nvSpPr>
        <dsp:cNvPr id="0" name=""/>
        <dsp:cNvSpPr/>
      </dsp:nvSpPr>
      <dsp:spPr>
        <a:xfrm>
          <a:off x="0" y="872727"/>
          <a:ext cx="2612089" cy="82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Учет материалов</a:t>
          </a:r>
        </a:p>
      </dsp:txBody>
      <dsp:txXfrm>
        <a:off x="40486" y="913213"/>
        <a:ext cx="2531117" cy="748390"/>
      </dsp:txXfrm>
    </dsp:sp>
    <dsp:sp modelId="{91C74A54-9AC8-472A-87B4-337E336E75DE}">
      <dsp:nvSpPr>
        <dsp:cNvPr id="0" name=""/>
        <dsp:cNvSpPr/>
      </dsp:nvSpPr>
      <dsp:spPr>
        <a:xfrm rot="5400000">
          <a:off x="4602201" y="-163618"/>
          <a:ext cx="663489" cy="4643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 учетом поголовья</a:t>
          </a:r>
        </a:p>
      </dsp:txBody>
      <dsp:txXfrm rot="-5400000">
        <a:off x="2612089" y="1858883"/>
        <a:ext cx="4611325" cy="598711"/>
      </dsp:txXfrm>
    </dsp:sp>
    <dsp:sp modelId="{9555195E-B255-44C1-812A-E1187ED59082}">
      <dsp:nvSpPr>
        <dsp:cNvPr id="0" name=""/>
        <dsp:cNvSpPr/>
      </dsp:nvSpPr>
      <dsp:spPr>
        <a:xfrm>
          <a:off x="0" y="1743557"/>
          <a:ext cx="2612089" cy="82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Управление производством комбикормов</a:t>
          </a:r>
        </a:p>
      </dsp:txBody>
      <dsp:txXfrm>
        <a:off x="40486" y="1784043"/>
        <a:ext cx="2531117" cy="748390"/>
      </dsp:txXfrm>
    </dsp:sp>
    <dsp:sp modelId="{7FA77C02-1C08-4018-A783-F6285174D43B}">
      <dsp:nvSpPr>
        <dsp:cNvPr id="0" name=""/>
        <dsp:cNvSpPr/>
      </dsp:nvSpPr>
      <dsp:spPr>
        <a:xfrm rot="5400000">
          <a:off x="4602201" y="707211"/>
          <a:ext cx="663489" cy="4643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Хрякам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Свиноматкам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Поросятам</a:t>
          </a:r>
        </a:p>
      </dsp:txBody>
      <dsp:txXfrm rot="-5400000">
        <a:off x="2612089" y="2729713"/>
        <a:ext cx="4611325" cy="598711"/>
      </dsp:txXfrm>
    </dsp:sp>
    <dsp:sp modelId="{8F373F91-1BDB-4AD4-A4BE-D2996662F720}">
      <dsp:nvSpPr>
        <dsp:cNvPr id="0" name=""/>
        <dsp:cNvSpPr/>
      </dsp:nvSpPr>
      <dsp:spPr>
        <a:xfrm>
          <a:off x="0" y="2614387"/>
          <a:ext cx="2612089" cy="82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Расчет себестоимости – учет затрат по:</a:t>
          </a:r>
        </a:p>
      </dsp:txBody>
      <dsp:txXfrm>
        <a:off x="40486" y="2654873"/>
        <a:ext cx="2531117" cy="748390"/>
      </dsp:txXfrm>
    </dsp:sp>
    <dsp:sp modelId="{00A3F2E4-F378-4886-A786-6EC0DFBEF22A}">
      <dsp:nvSpPr>
        <dsp:cNvPr id="0" name=""/>
        <dsp:cNvSpPr/>
      </dsp:nvSpPr>
      <dsp:spPr>
        <a:xfrm rot="5400000">
          <a:off x="4602201" y="1578041"/>
          <a:ext cx="663489" cy="4643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Заявки на работу автотранспорта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Карточки учета работ автотранспорта (автомобили, трактора)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/>
            <a:t>Ремонтные листы</a:t>
          </a:r>
          <a:endParaRPr lang="ru-RU" sz="1100" kern="1200" dirty="0"/>
        </a:p>
      </dsp:txBody>
      <dsp:txXfrm rot="-5400000">
        <a:off x="2612089" y="3600543"/>
        <a:ext cx="4611325" cy="598711"/>
      </dsp:txXfrm>
    </dsp:sp>
    <dsp:sp modelId="{3D6E1B1D-D947-4ED1-9A62-16200070D71B}">
      <dsp:nvSpPr>
        <dsp:cNvPr id="0" name=""/>
        <dsp:cNvSpPr/>
      </dsp:nvSpPr>
      <dsp:spPr>
        <a:xfrm>
          <a:off x="0" y="3485217"/>
          <a:ext cx="2612089" cy="82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Автопарк</a:t>
          </a:r>
        </a:p>
      </dsp:txBody>
      <dsp:txXfrm>
        <a:off x="40486" y="3525703"/>
        <a:ext cx="2531117" cy="748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548A-2FED-4581-BE92-D5773DD33DC6}">
      <dsp:nvSpPr>
        <dsp:cNvPr id="0" name=""/>
        <dsp:cNvSpPr/>
      </dsp:nvSpPr>
      <dsp:spPr>
        <a:xfrm>
          <a:off x="0" y="0"/>
          <a:ext cx="8191907" cy="137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многоуровневые аналитики производственных счетов </a:t>
          </a:r>
          <a:br>
            <a:rPr lang="ru-RU" sz="2700" kern="1200" dirty="0"/>
          </a:br>
          <a:r>
            <a:rPr lang="ru-RU" sz="2700" kern="1200" dirty="0"/>
            <a:t>(т.н. механизм "композитных" аналитик)</a:t>
          </a:r>
        </a:p>
      </dsp:txBody>
      <dsp:txXfrm>
        <a:off x="1775646" y="0"/>
        <a:ext cx="6416260" cy="1372652"/>
      </dsp:txXfrm>
    </dsp:sp>
    <dsp:sp modelId="{B3DCF1C6-6ECC-4542-A2FB-2CB4C1629EA8}">
      <dsp:nvSpPr>
        <dsp:cNvPr id="0" name=""/>
        <dsp:cNvSpPr/>
      </dsp:nvSpPr>
      <dsp:spPr>
        <a:xfrm>
          <a:off x="137265" y="137265"/>
          <a:ext cx="1638381" cy="109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87DFC-9E51-4E11-942D-F08B954CCB78}">
      <dsp:nvSpPr>
        <dsp:cNvPr id="0" name=""/>
        <dsp:cNvSpPr/>
      </dsp:nvSpPr>
      <dsp:spPr>
        <a:xfrm>
          <a:off x="0" y="1509917"/>
          <a:ext cx="8191907" cy="137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высокая детализация калькуляции себестоимости готовой продукции</a:t>
          </a:r>
        </a:p>
      </dsp:txBody>
      <dsp:txXfrm>
        <a:off x="1775646" y="1509917"/>
        <a:ext cx="6416260" cy="1372652"/>
      </dsp:txXfrm>
    </dsp:sp>
    <dsp:sp modelId="{C44D0835-2EAD-4523-BB98-879E04FE6B87}">
      <dsp:nvSpPr>
        <dsp:cNvPr id="0" name=""/>
        <dsp:cNvSpPr/>
      </dsp:nvSpPr>
      <dsp:spPr>
        <a:xfrm>
          <a:off x="137265" y="1647182"/>
          <a:ext cx="1638381" cy="109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FC0F9-8FC5-439B-8E27-558893EA136D}">
      <dsp:nvSpPr>
        <dsp:cNvPr id="0" name=""/>
        <dsp:cNvSpPr/>
      </dsp:nvSpPr>
      <dsp:spPr>
        <a:xfrm>
          <a:off x="0" y="3019835"/>
          <a:ext cx="8191907" cy="137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применение планшетных устройств для ввода данных в непосредственно в корпусах репродукторов.</a:t>
          </a:r>
        </a:p>
      </dsp:txBody>
      <dsp:txXfrm>
        <a:off x="1775646" y="3019835"/>
        <a:ext cx="6416260" cy="1372652"/>
      </dsp:txXfrm>
    </dsp:sp>
    <dsp:sp modelId="{FAEB6490-4AB1-45DF-9CDC-0783C7021116}">
      <dsp:nvSpPr>
        <dsp:cNvPr id="0" name=""/>
        <dsp:cNvSpPr/>
      </dsp:nvSpPr>
      <dsp:spPr>
        <a:xfrm>
          <a:off x="137265" y="3157100"/>
          <a:ext cx="1638381" cy="109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9457F-30B8-463C-9778-2253A5B1D59A}">
      <dsp:nvSpPr>
        <dsp:cNvPr id="0" name=""/>
        <dsp:cNvSpPr/>
      </dsp:nvSpPr>
      <dsp:spPr>
        <a:xfrm>
          <a:off x="426647" y="0"/>
          <a:ext cx="4835337" cy="19530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7E877-7D52-4A5E-8DCF-AACB39A3EAC0}">
      <dsp:nvSpPr>
        <dsp:cNvPr id="0" name=""/>
        <dsp:cNvSpPr/>
      </dsp:nvSpPr>
      <dsp:spPr>
        <a:xfrm>
          <a:off x="6110" y="585906"/>
          <a:ext cx="1831028" cy="78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Воспроизводство </a:t>
          </a:r>
        </a:p>
      </dsp:txBody>
      <dsp:txXfrm>
        <a:off x="44245" y="624041"/>
        <a:ext cx="1754758" cy="704938"/>
      </dsp:txXfrm>
    </dsp:sp>
    <dsp:sp modelId="{BC7A49F5-70A3-4EE0-84A7-8BA57E35DDC1}">
      <dsp:nvSpPr>
        <dsp:cNvPr id="0" name=""/>
        <dsp:cNvSpPr/>
      </dsp:nvSpPr>
      <dsp:spPr>
        <a:xfrm>
          <a:off x="1928801" y="585906"/>
          <a:ext cx="1831028" cy="78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Доращивание</a:t>
          </a:r>
          <a:r>
            <a:rPr lang="ru-RU" sz="1700" kern="1200" dirty="0"/>
            <a:t> </a:t>
          </a:r>
        </a:p>
      </dsp:txBody>
      <dsp:txXfrm>
        <a:off x="1966936" y="624041"/>
        <a:ext cx="1754758" cy="704938"/>
      </dsp:txXfrm>
    </dsp:sp>
    <dsp:sp modelId="{08B5996E-1ACE-4C0A-B378-EB4B33200A68}">
      <dsp:nvSpPr>
        <dsp:cNvPr id="0" name=""/>
        <dsp:cNvSpPr/>
      </dsp:nvSpPr>
      <dsp:spPr>
        <a:xfrm>
          <a:off x="3851492" y="585906"/>
          <a:ext cx="1831028" cy="78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Откорм</a:t>
          </a:r>
        </a:p>
      </dsp:txBody>
      <dsp:txXfrm>
        <a:off x="3889627" y="624041"/>
        <a:ext cx="1754758" cy="704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4D321-F4CE-4CA9-8029-936D58F88CB9}">
      <dsp:nvSpPr>
        <dsp:cNvPr id="0" name=""/>
        <dsp:cNvSpPr/>
      </dsp:nvSpPr>
      <dsp:spPr>
        <a:xfrm>
          <a:off x="4727469" y="1486024"/>
          <a:ext cx="178035" cy="223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380"/>
              </a:lnTo>
              <a:lnTo>
                <a:pt x="178035" y="223138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DF7F-A1CE-4626-B7D2-5E6AB0EBFA4A}">
      <dsp:nvSpPr>
        <dsp:cNvPr id="0" name=""/>
        <dsp:cNvSpPr/>
      </dsp:nvSpPr>
      <dsp:spPr>
        <a:xfrm>
          <a:off x="4727469" y="1486024"/>
          <a:ext cx="178035" cy="138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678"/>
              </a:lnTo>
              <a:lnTo>
                <a:pt x="178035" y="13886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CC245-6847-4F71-9681-2E1B73FFA9DF}">
      <dsp:nvSpPr>
        <dsp:cNvPr id="0" name=""/>
        <dsp:cNvSpPr/>
      </dsp:nvSpPr>
      <dsp:spPr>
        <a:xfrm>
          <a:off x="4727469" y="1486024"/>
          <a:ext cx="178035" cy="54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975"/>
              </a:lnTo>
              <a:lnTo>
                <a:pt x="178035" y="5459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9DF8B-1EA6-4571-930B-DE3A9D27EF88}">
      <dsp:nvSpPr>
        <dsp:cNvPr id="0" name=""/>
        <dsp:cNvSpPr/>
      </dsp:nvSpPr>
      <dsp:spPr>
        <a:xfrm>
          <a:off x="5156511" y="643321"/>
          <a:ext cx="91440" cy="24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B8F40-E591-426E-A30F-922BA8BF58C5}">
      <dsp:nvSpPr>
        <dsp:cNvPr id="0" name=""/>
        <dsp:cNvSpPr/>
      </dsp:nvSpPr>
      <dsp:spPr>
        <a:xfrm>
          <a:off x="3291315" y="2328726"/>
          <a:ext cx="178035" cy="138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678"/>
              </a:lnTo>
              <a:lnTo>
                <a:pt x="178035" y="13886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4452-BA09-4706-9426-409AEA5E81EB}">
      <dsp:nvSpPr>
        <dsp:cNvPr id="0" name=""/>
        <dsp:cNvSpPr/>
      </dsp:nvSpPr>
      <dsp:spPr>
        <a:xfrm>
          <a:off x="3291315" y="2328726"/>
          <a:ext cx="178035" cy="54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975"/>
              </a:lnTo>
              <a:lnTo>
                <a:pt x="178035" y="5459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6D740-EBF4-4A26-B912-ADE19C2B8305}">
      <dsp:nvSpPr>
        <dsp:cNvPr id="0" name=""/>
        <dsp:cNvSpPr/>
      </dsp:nvSpPr>
      <dsp:spPr>
        <a:xfrm>
          <a:off x="3047999" y="1486024"/>
          <a:ext cx="718077" cy="24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24"/>
              </a:lnTo>
              <a:lnTo>
                <a:pt x="718077" y="124624"/>
              </a:lnTo>
              <a:lnTo>
                <a:pt x="718077" y="24924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4D592-80CB-40AE-902C-B4DD834F86E7}">
      <dsp:nvSpPr>
        <dsp:cNvPr id="0" name=""/>
        <dsp:cNvSpPr/>
      </dsp:nvSpPr>
      <dsp:spPr>
        <a:xfrm>
          <a:off x="2329922" y="1486024"/>
          <a:ext cx="718077" cy="249249"/>
        </a:xfrm>
        <a:custGeom>
          <a:avLst/>
          <a:gdLst/>
          <a:ahLst/>
          <a:cxnLst/>
          <a:rect l="0" t="0" r="0" b="0"/>
          <a:pathLst>
            <a:path>
              <a:moveTo>
                <a:pt x="718077" y="0"/>
              </a:moveTo>
              <a:lnTo>
                <a:pt x="718077" y="124624"/>
              </a:lnTo>
              <a:lnTo>
                <a:pt x="0" y="124624"/>
              </a:lnTo>
              <a:lnTo>
                <a:pt x="0" y="24924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2835D-E49C-4DD0-9B58-655DD72F14DA}">
      <dsp:nvSpPr>
        <dsp:cNvPr id="0" name=""/>
        <dsp:cNvSpPr/>
      </dsp:nvSpPr>
      <dsp:spPr>
        <a:xfrm>
          <a:off x="1822521" y="643321"/>
          <a:ext cx="1225478" cy="24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24"/>
              </a:lnTo>
              <a:lnTo>
                <a:pt x="1225478" y="124624"/>
              </a:lnTo>
              <a:lnTo>
                <a:pt x="1225478" y="249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21273-2003-47F5-A1E9-ABAEC2633E44}">
      <dsp:nvSpPr>
        <dsp:cNvPr id="0" name=""/>
        <dsp:cNvSpPr/>
      </dsp:nvSpPr>
      <dsp:spPr>
        <a:xfrm>
          <a:off x="122280" y="1486024"/>
          <a:ext cx="178035" cy="223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380"/>
              </a:lnTo>
              <a:lnTo>
                <a:pt x="178035" y="223138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E24A1-41A4-4B79-872A-07A769B5600C}">
      <dsp:nvSpPr>
        <dsp:cNvPr id="0" name=""/>
        <dsp:cNvSpPr/>
      </dsp:nvSpPr>
      <dsp:spPr>
        <a:xfrm>
          <a:off x="122280" y="1486024"/>
          <a:ext cx="178035" cy="138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678"/>
              </a:lnTo>
              <a:lnTo>
                <a:pt x="178035" y="13886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B5B4-9D61-46D3-A69D-09935AD5E999}">
      <dsp:nvSpPr>
        <dsp:cNvPr id="0" name=""/>
        <dsp:cNvSpPr/>
      </dsp:nvSpPr>
      <dsp:spPr>
        <a:xfrm>
          <a:off x="122280" y="1486024"/>
          <a:ext cx="178035" cy="54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975"/>
              </a:lnTo>
              <a:lnTo>
                <a:pt x="178035" y="5459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16CB-5CCC-48F1-9D88-3B5DAD97ACAD}">
      <dsp:nvSpPr>
        <dsp:cNvPr id="0" name=""/>
        <dsp:cNvSpPr/>
      </dsp:nvSpPr>
      <dsp:spPr>
        <a:xfrm>
          <a:off x="597042" y="643321"/>
          <a:ext cx="1225478" cy="249249"/>
        </a:xfrm>
        <a:custGeom>
          <a:avLst/>
          <a:gdLst/>
          <a:ahLst/>
          <a:cxnLst/>
          <a:rect l="0" t="0" r="0" b="0"/>
          <a:pathLst>
            <a:path>
              <a:moveTo>
                <a:pt x="1225478" y="0"/>
              </a:moveTo>
              <a:lnTo>
                <a:pt x="1225478" y="124624"/>
              </a:lnTo>
              <a:lnTo>
                <a:pt x="0" y="124624"/>
              </a:lnTo>
              <a:lnTo>
                <a:pt x="0" y="249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BD618-D196-4945-96CA-23C9A9FF4163}">
      <dsp:nvSpPr>
        <dsp:cNvPr id="0" name=""/>
        <dsp:cNvSpPr/>
      </dsp:nvSpPr>
      <dsp:spPr>
        <a:xfrm>
          <a:off x="1229069" y="49869"/>
          <a:ext cx="1186904" cy="593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Площадка</a:t>
          </a:r>
          <a:r>
            <a:rPr lang="en-US" sz="1600" kern="1200" dirty="0"/>
            <a:t> </a:t>
          </a:r>
          <a:r>
            <a:rPr lang="ru-RU" sz="1600" kern="1200" dirty="0"/>
            <a:t>1</a:t>
          </a:r>
        </a:p>
      </dsp:txBody>
      <dsp:txXfrm>
        <a:off x="1229069" y="49869"/>
        <a:ext cx="1186904" cy="593452"/>
      </dsp:txXfrm>
    </dsp:sp>
    <dsp:sp modelId="{AF84D487-AFBB-4567-BCC7-6A92161EAB0A}">
      <dsp:nvSpPr>
        <dsp:cNvPr id="0" name=""/>
        <dsp:cNvSpPr/>
      </dsp:nvSpPr>
      <dsp:spPr>
        <a:xfrm>
          <a:off x="3590" y="892571"/>
          <a:ext cx="1186904" cy="5934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Корпус1</a:t>
          </a:r>
        </a:p>
      </dsp:txBody>
      <dsp:txXfrm>
        <a:off x="3590" y="892571"/>
        <a:ext cx="1186904" cy="593452"/>
      </dsp:txXfrm>
    </dsp:sp>
    <dsp:sp modelId="{E8ECBF07-87BB-4B60-AFCC-581146C083F9}">
      <dsp:nvSpPr>
        <dsp:cNvPr id="0" name=""/>
        <dsp:cNvSpPr/>
      </dsp:nvSpPr>
      <dsp:spPr>
        <a:xfrm>
          <a:off x="300316" y="1735273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Поголовье1</a:t>
          </a:r>
        </a:p>
      </dsp:txBody>
      <dsp:txXfrm>
        <a:off x="300316" y="1735273"/>
        <a:ext cx="1186904" cy="593452"/>
      </dsp:txXfrm>
    </dsp:sp>
    <dsp:sp modelId="{FBDD35CB-221D-4E3D-9B76-996080ADA906}">
      <dsp:nvSpPr>
        <dsp:cNvPr id="0" name=""/>
        <dsp:cNvSpPr/>
      </dsp:nvSpPr>
      <dsp:spPr>
        <a:xfrm>
          <a:off x="300316" y="2577975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Поголовье2</a:t>
          </a:r>
        </a:p>
      </dsp:txBody>
      <dsp:txXfrm>
        <a:off x="300316" y="2577975"/>
        <a:ext cx="1186904" cy="593452"/>
      </dsp:txXfrm>
    </dsp:sp>
    <dsp:sp modelId="{39A69DA3-22F2-4F65-AF83-1D00BB88535B}">
      <dsp:nvSpPr>
        <dsp:cNvPr id="0" name=""/>
        <dsp:cNvSpPr/>
      </dsp:nvSpPr>
      <dsp:spPr>
        <a:xfrm>
          <a:off x="300316" y="3420678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…</a:t>
          </a:r>
        </a:p>
      </dsp:txBody>
      <dsp:txXfrm>
        <a:off x="300316" y="3420678"/>
        <a:ext cx="1186904" cy="593452"/>
      </dsp:txXfrm>
    </dsp:sp>
    <dsp:sp modelId="{155D7470-82CE-4836-B2B5-9CD90537D747}">
      <dsp:nvSpPr>
        <dsp:cNvPr id="0" name=""/>
        <dsp:cNvSpPr/>
      </dsp:nvSpPr>
      <dsp:spPr>
        <a:xfrm>
          <a:off x="2454547" y="892571"/>
          <a:ext cx="1186904" cy="5934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Корпус2</a:t>
          </a:r>
        </a:p>
      </dsp:txBody>
      <dsp:txXfrm>
        <a:off x="2454547" y="892571"/>
        <a:ext cx="1186904" cy="593452"/>
      </dsp:txXfrm>
    </dsp:sp>
    <dsp:sp modelId="{996C3AD8-8ED0-4565-B742-ED49F22197B4}">
      <dsp:nvSpPr>
        <dsp:cNvPr id="0" name=""/>
        <dsp:cNvSpPr/>
      </dsp:nvSpPr>
      <dsp:spPr>
        <a:xfrm>
          <a:off x="1736470" y="1735273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Поголовье21</a:t>
          </a:r>
        </a:p>
      </dsp:txBody>
      <dsp:txXfrm>
        <a:off x="1736470" y="1735273"/>
        <a:ext cx="1186904" cy="593452"/>
      </dsp:txXfrm>
    </dsp:sp>
    <dsp:sp modelId="{C5A3B3B5-D601-4815-9AEC-0F0975CF1BB6}">
      <dsp:nvSpPr>
        <dsp:cNvPr id="0" name=""/>
        <dsp:cNvSpPr/>
      </dsp:nvSpPr>
      <dsp:spPr>
        <a:xfrm>
          <a:off x="3172624" y="1735273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Поголовье22</a:t>
          </a:r>
        </a:p>
      </dsp:txBody>
      <dsp:txXfrm>
        <a:off x="3172624" y="1735273"/>
        <a:ext cx="1186904" cy="593452"/>
      </dsp:txXfrm>
    </dsp:sp>
    <dsp:sp modelId="{0F765D43-DEDD-4E69-870E-9F1A8E6D4654}">
      <dsp:nvSpPr>
        <dsp:cNvPr id="0" name=""/>
        <dsp:cNvSpPr/>
      </dsp:nvSpPr>
      <dsp:spPr>
        <a:xfrm>
          <a:off x="3469351" y="2577975"/>
          <a:ext cx="1186904" cy="593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Партия221</a:t>
          </a:r>
        </a:p>
      </dsp:txBody>
      <dsp:txXfrm>
        <a:off x="3469351" y="2577975"/>
        <a:ext cx="1186904" cy="593452"/>
      </dsp:txXfrm>
    </dsp:sp>
    <dsp:sp modelId="{F63A77D6-16A1-4EFA-A46C-909ED872F756}">
      <dsp:nvSpPr>
        <dsp:cNvPr id="0" name=""/>
        <dsp:cNvSpPr/>
      </dsp:nvSpPr>
      <dsp:spPr>
        <a:xfrm>
          <a:off x="3469351" y="3420678"/>
          <a:ext cx="1186904" cy="593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Партия 222</a:t>
          </a:r>
        </a:p>
      </dsp:txBody>
      <dsp:txXfrm>
        <a:off x="3469351" y="3420678"/>
        <a:ext cx="1186904" cy="593452"/>
      </dsp:txXfrm>
    </dsp:sp>
    <dsp:sp modelId="{233B22F7-3DAD-4D99-82DF-08A8A76037EF}">
      <dsp:nvSpPr>
        <dsp:cNvPr id="0" name=""/>
        <dsp:cNvSpPr/>
      </dsp:nvSpPr>
      <dsp:spPr>
        <a:xfrm>
          <a:off x="4608779" y="49869"/>
          <a:ext cx="1186904" cy="593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Площадка</a:t>
          </a:r>
          <a:r>
            <a:rPr lang="en-US" sz="1600" kern="1200" dirty="0"/>
            <a:t> N</a:t>
          </a:r>
          <a:endParaRPr lang="ru-RU" sz="1600" kern="1200" dirty="0"/>
        </a:p>
      </dsp:txBody>
      <dsp:txXfrm>
        <a:off x="4608779" y="49869"/>
        <a:ext cx="1186904" cy="593452"/>
      </dsp:txXfrm>
    </dsp:sp>
    <dsp:sp modelId="{38B501EB-3B7E-40A3-80D7-3F9B765DFC84}">
      <dsp:nvSpPr>
        <dsp:cNvPr id="0" name=""/>
        <dsp:cNvSpPr/>
      </dsp:nvSpPr>
      <dsp:spPr>
        <a:xfrm>
          <a:off x="4608779" y="892571"/>
          <a:ext cx="1186904" cy="5934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Корпус</a:t>
          </a:r>
          <a:r>
            <a:rPr lang="en-US" sz="1600" kern="1200" dirty="0"/>
            <a:t>1</a:t>
          </a:r>
          <a:endParaRPr lang="ru-RU" sz="1600" kern="1200" dirty="0"/>
        </a:p>
      </dsp:txBody>
      <dsp:txXfrm>
        <a:off x="4608779" y="892571"/>
        <a:ext cx="1186904" cy="593452"/>
      </dsp:txXfrm>
    </dsp:sp>
    <dsp:sp modelId="{E9383D9E-D614-4520-9796-547792114EE7}">
      <dsp:nvSpPr>
        <dsp:cNvPr id="0" name=""/>
        <dsp:cNvSpPr/>
      </dsp:nvSpPr>
      <dsp:spPr>
        <a:xfrm>
          <a:off x="4905505" y="1735273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Поголовье1</a:t>
          </a:r>
        </a:p>
      </dsp:txBody>
      <dsp:txXfrm>
        <a:off x="4905505" y="1735273"/>
        <a:ext cx="1186904" cy="593452"/>
      </dsp:txXfrm>
    </dsp:sp>
    <dsp:sp modelId="{B3241197-9702-467A-8DDF-D76F00EB41A8}">
      <dsp:nvSpPr>
        <dsp:cNvPr id="0" name=""/>
        <dsp:cNvSpPr/>
      </dsp:nvSpPr>
      <dsp:spPr>
        <a:xfrm>
          <a:off x="4905505" y="2577975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Поголовье2</a:t>
          </a:r>
        </a:p>
      </dsp:txBody>
      <dsp:txXfrm>
        <a:off x="4905505" y="2577975"/>
        <a:ext cx="1186904" cy="593452"/>
      </dsp:txXfrm>
    </dsp:sp>
    <dsp:sp modelId="{D735D88A-F197-4EB6-9CF4-0E98CACD4D8A}">
      <dsp:nvSpPr>
        <dsp:cNvPr id="0" name=""/>
        <dsp:cNvSpPr/>
      </dsp:nvSpPr>
      <dsp:spPr>
        <a:xfrm>
          <a:off x="4905505" y="3420678"/>
          <a:ext cx="1186904" cy="593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…</a:t>
          </a:r>
        </a:p>
      </dsp:txBody>
      <dsp:txXfrm>
        <a:off x="4905505" y="3420678"/>
        <a:ext cx="1186904" cy="5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www.wgsoftpro.com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F92B-88D3-499F-8F7C-C79654D5C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36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www.wgsoftpro.com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20B3-ABAB-4960-88A0-04CF5BAE7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561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5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3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93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5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9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6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сложное…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69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сложное…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21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0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2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6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90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29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88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12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26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11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2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9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7CF9F-3068-43DF-8D6B-61B61E5C5B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294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Универсал 7. Выпуск новой версии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Универсал 7:ERP</a:t>
            </a:r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1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1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9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Эти характеристики контролируются в документах перевода скота между подразделениями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20B3-ABAB-4960-88A0-04CF5BAE7EE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www.wgsoftpro.com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5FF0-6477-457D-B0AB-646252768D5B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B8BB-DEF7-4069-ABD4-853723CA5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Пример проекта</a:t>
            </a:r>
          </a:p>
        </p:txBody>
      </p:sp>
      <p:pic>
        <p:nvPicPr>
          <p:cNvPr id="23" name="Рисунок 22" descr="univer_logo_r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071546"/>
            <a:ext cx="5143536" cy="16239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785918" y="2492896"/>
            <a:ext cx="5572164" cy="2071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Проект по автоматизация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ТОВ «НВП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Глобинський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свинокомплекс»</a:t>
            </a:r>
          </a:p>
        </p:txBody>
      </p:sp>
      <p:pic>
        <p:nvPicPr>
          <p:cNvPr id="4098" name="Picture 2" descr="http://wgsoftpro.com/pages/images/globino_white.jpg">
            <a:extLst>
              <a:ext uri="{FF2B5EF4-FFF2-40B4-BE49-F238E27FC236}">
                <a16:creationId xmlns:a16="http://schemas.microsoft.com/office/drawing/2014/main" id="{E99F2A14-9DF3-4AFD-813B-C5EDA0A6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60443"/>
            <a:ext cx="2272457" cy="120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Документы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70CC19-B4C3-463B-96A7-2E131A00B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1" b="3800"/>
          <a:stretch/>
        </p:blipFill>
        <p:spPr>
          <a:xfrm>
            <a:off x="611560" y="1021378"/>
            <a:ext cx="7666899" cy="5685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DEC0A-C8D1-4CA1-84DE-CA4A38BFF6CF}"/>
              </a:ext>
            </a:extLst>
          </p:cNvPr>
          <p:cNvSpPr txBox="1"/>
          <p:nvPr/>
        </p:nvSpPr>
        <p:spPr>
          <a:xfrm>
            <a:off x="251520" y="652046"/>
            <a:ext cx="248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9966"/>
                </a:solidFill>
              </a:rPr>
              <a:t>Осеменение</a:t>
            </a:r>
          </a:p>
        </p:txBody>
      </p:sp>
    </p:spTree>
    <p:extLst>
      <p:ext uri="{BB962C8B-B14F-4D97-AF65-F5344CB8AC3E}">
        <p14:creationId xmlns:p14="http://schemas.microsoft.com/office/powerpoint/2010/main" val="4805615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40A84-D461-4FC9-9471-4242928BD89E}"/>
              </a:ext>
            </a:extLst>
          </p:cNvPr>
          <p:cNvSpPr txBox="1"/>
          <p:nvPr/>
        </p:nvSpPr>
        <p:spPr>
          <a:xfrm>
            <a:off x="251520" y="652046"/>
            <a:ext cx="248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9966"/>
                </a:solidFill>
              </a:rPr>
              <a:t>Опорос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D1E140-AD16-441B-B309-DF06A5168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9" b="4511"/>
          <a:stretch/>
        </p:blipFill>
        <p:spPr>
          <a:xfrm>
            <a:off x="450555" y="1021378"/>
            <a:ext cx="7797983" cy="57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814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Документы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3DA4D-D2E3-4087-A6EE-083FA8969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1" b="10101"/>
          <a:stretch/>
        </p:blipFill>
        <p:spPr>
          <a:xfrm>
            <a:off x="974499" y="1196752"/>
            <a:ext cx="7963118" cy="5472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A2899-C40A-4496-900B-8FE502AA5A4C}"/>
              </a:ext>
            </a:extLst>
          </p:cNvPr>
          <p:cNvSpPr txBox="1"/>
          <p:nvPr/>
        </p:nvSpPr>
        <p:spPr>
          <a:xfrm>
            <a:off x="251520" y="652046"/>
            <a:ext cx="248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9966"/>
                </a:solidFill>
              </a:rPr>
              <a:t>Списание комбикорма</a:t>
            </a:r>
          </a:p>
        </p:txBody>
      </p:sp>
    </p:spTree>
    <p:extLst>
      <p:ext uri="{BB962C8B-B14F-4D97-AF65-F5344CB8AC3E}">
        <p14:creationId xmlns:p14="http://schemas.microsoft.com/office/powerpoint/2010/main" val="14135944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A2899-C40A-4496-900B-8FE502AA5A4C}"/>
              </a:ext>
            </a:extLst>
          </p:cNvPr>
          <p:cNvSpPr txBox="1"/>
          <p:nvPr/>
        </p:nvSpPr>
        <p:spPr>
          <a:xfrm>
            <a:off x="251520" y="65204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9966"/>
                </a:solidFill>
              </a:rPr>
              <a:t>Списание медикаментов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9A1B2-F989-4B40-B36D-4F29F66C0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8" b="24800"/>
          <a:stretch/>
        </p:blipFill>
        <p:spPr>
          <a:xfrm>
            <a:off x="152345" y="1021378"/>
            <a:ext cx="8710365" cy="49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08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A2899-C40A-4496-900B-8FE502AA5A4C}"/>
              </a:ext>
            </a:extLst>
          </p:cNvPr>
          <p:cNvSpPr txBox="1"/>
          <p:nvPr/>
        </p:nvSpPr>
        <p:spPr>
          <a:xfrm>
            <a:off x="251520" y="65204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9966"/>
                </a:solidFill>
              </a:rPr>
              <a:t>Ввод документов с планшетов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65B33A-0C5C-4F4C-B19A-E12D152F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22" y="1328906"/>
            <a:ext cx="8619357" cy="45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42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A2899-C40A-4496-900B-8FE502AA5A4C}"/>
              </a:ext>
            </a:extLst>
          </p:cNvPr>
          <p:cNvSpPr txBox="1"/>
          <p:nvPr/>
        </p:nvSpPr>
        <p:spPr>
          <a:xfrm>
            <a:off x="251520" y="65204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9966"/>
                </a:solidFill>
              </a:rPr>
              <a:t>Ввод документов с планшетов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AFE3A-4694-407A-B1FA-CD5AB6FB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015342"/>
            <a:ext cx="6279763" cy="33371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34739-11DE-4789-8621-426CE968B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13" y="3441077"/>
            <a:ext cx="6078612" cy="31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02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Себестоимость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4AAA1-CB89-4939-ADB2-5ED83A6B5286}"/>
              </a:ext>
            </a:extLst>
          </p:cNvPr>
          <p:cNvSpPr txBox="1"/>
          <p:nvPr/>
        </p:nvSpPr>
        <p:spPr>
          <a:xfrm>
            <a:off x="323760" y="682516"/>
            <a:ext cx="307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Схема распределения затрат</a:t>
            </a:r>
          </a:p>
        </p:txBody>
      </p:sp>
      <p:graphicFrame>
        <p:nvGraphicFramePr>
          <p:cNvPr id="116" name="Схема 115">
            <a:extLst>
              <a:ext uri="{FF2B5EF4-FFF2-40B4-BE49-F238E27FC236}">
                <a16:creationId xmlns:a16="http://schemas.microsoft.com/office/drawing/2014/main" id="{E4B89BDB-A400-43E3-B191-AFDF8F984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831523"/>
              </p:ext>
            </p:extLst>
          </p:nvPr>
        </p:nvGraphicFramePr>
        <p:xfrm>
          <a:off x="301250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D4B677-A250-4E78-8E65-E80B857C1EDA}"/>
              </a:ext>
            </a:extLst>
          </p:cNvPr>
          <p:cNvSpPr/>
          <p:nvPr/>
        </p:nvSpPr>
        <p:spPr>
          <a:xfrm>
            <a:off x="323760" y="1268760"/>
            <a:ext cx="935872" cy="4320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Общие затраты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7EA48DF-23BF-4779-BB4E-8F2CC9A05C61}"/>
              </a:ext>
            </a:extLst>
          </p:cNvPr>
          <p:cNvSpPr/>
          <p:nvPr/>
        </p:nvSpPr>
        <p:spPr>
          <a:xfrm>
            <a:off x="2843808" y="4144113"/>
            <a:ext cx="351261" cy="2485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61DF5F1-0DF6-462A-B0C4-96E52CB46D88}"/>
              </a:ext>
            </a:extLst>
          </p:cNvPr>
          <p:cNvSpPr/>
          <p:nvPr/>
        </p:nvSpPr>
        <p:spPr>
          <a:xfrm>
            <a:off x="1283317" y="3026634"/>
            <a:ext cx="624387" cy="44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08B4E-294E-41B6-B5B6-3737E0B1B555}"/>
              </a:ext>
            </a:extLst>
          </p:cNvPr>
          <p:cNvSpPr txBox="1"/>
          <p:nvPr/>
        </p:nvSpPr>
        <p:spPr>
          <a:xfrm>
            <a:off x="441140" y="4353924"/>
            <a:ext cx="2546683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Амортизация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Услуги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Топливо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Зарплата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Автотранспорт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ТО и ремонт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Транспортные </a:t>
            </a:r>
            <a:r>
              <a:rPr lang="ru-RU" sz="1400" dirty="0" err="1">
                <a:solidFill>
                  <a:srgbClr val="003366"/>
                </a:solidFill>
                <a:latin typeface="Arial" panose="020B0604020202020204" pitchFamily="34" charset="0"/>
              </a:rPr>
              <a:t>усл</a:t>
            </a: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Финансы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66"/>
                </a:solidFill>
                <a:latin typeface="Arial" panose="020B0604020202020204" pitchFamily="34" charset="0"/>
              </a:rPr>
              <a:t>Прочие</a:t>
            </a:r>
            <a:endParaRPr lang="ru-RU" sz="14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286F387-6C2B-4AE0-925D-C78CCA27BFB7}"/>
              </a:ext>
            </a:extLst>
          </p:cNvPr>
          <p:cNvGrpSpPr/>
          <p:nvPr/>
        </p:nvGrpSpPr>
        <p:grpSpPr>
          <a:xfrm>
            <a:off x="5364088" y="5589240"/>
            <a:ext cx="3528392" cy="954108"/>
            <a:chOff x="3203848" y="5806151"/>
            <a:chExt cx="3528392" cy="95410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BDB75B8-7249-4C90-B9A6-224F83947ED3}"/>
                </a:ext>
              </a:extLst>
            </p:cNvPr>
            <p:cNvSpPr/>
            <p:nvPr/>
          </p:nvSpPr>
          <p:spPr>
            <a:xfrm>
              <a:off x="3203848" y="5806151"/>
              <a:ext cx="1368152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dirty="0"/>
                <a:t>Прямые затраты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EDD2DB-93A6-4E73-8855-DE38B4F5244A}"/>
                </a:ext>
              </a:extLst>
            </p:cNvPr>
            <p:cNvSpPr txBox="1"/>
            <p:nvPr/>
          </p:nvSpPr>
          <p:spPr>
            <a:xfrm>
              <a:off x="4572000" y="5806152"/>
              <a:ext cx="2160240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Корма</a:t>
              </a:r>
              <a:br>
                <a:rPr lang="ru-RU" sz="1400" dirty="0"/>
              </a:br>
              <a:r>
                <a:rPr lang="ru-RU" sz="1400" dirty="0"/>
                <a:t>Осеменение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Износ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Медикаменты на СМ</a:t>
              </a: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C7A6F97F-6ACD-4A14-85CA-18035D8E6CB7}"/>
              </a:ext>
            </a:extLst>
          </p:cNvPr>
          <p:cNvSpPr/>
          <p:nvPr/>
        </p:nvSpPr>
        <p:spPr>
          <a:xfrm rot="16200000">
            <a:off x="791579" y="2934895"/>
            <a:ext cx="3816424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Центры затрат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F443AEA-45F1-43E5-B6C7-E4185DF7F0C7}"/>
              </a:ext>
            </a:extLst>
          </p:cNvPr>
          <p:cNvSpPr/>
          <p:nvPr/>
        </p:nvSpPr>
        <p:spPr>
          <a:xfrm rot="16200000">
            <a:off x="287525" y="2934895"/>
            <a:ext cx="3816424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Статьи затрат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B70D4B23-F2E7-4B8F-9168-9A007AC04694}"/>
              </a:ext>
            </a:extLst>
          </p:cNvPr>
          <p:cNvSpPr/>
          <p:nvPr/>
        </p:nvSpPr>
        <p:spPr>
          <a:xfrm>
            <a:off x="2835029" y="1628800"/>
            <a:ext cx="368819" cy="2485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A2073C0A-2225-462C-B0E3-9252BE7EF8FB}"/>
              </a:ext>
            </a:extLst>
          </p:cNvPr>
          <p:cNvSpPr/>
          <p:nvPr/>
        </p:nvSpPr>
        <p:spPr>
          <a:xfrm>
            <a:off x="2852587" y="2460353"/>
            <a:ext cx="351261" cy="2485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BFDF3CB-67AA-4D24-9B70-69840B6C3C40}"/>
              </a:ext>
            </a:extLst>
          </p:cNvPr>
          <p:cNvSpPr/>
          <p:nvPr/>
        </p:nvSpPr>
        <p:spPr>
          <a:xfrm rot="16200000">
            <a:off x="6184220" y="5244130"/>
            <a:ext cx="567304" cy="43204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0DA2238-E0D0-4895-8E4F-BBB8E9D7CA35}"/>
              </a:ext>
            </a:extLst>
          </p:cNvPr>
          <p:cNvSpPr/>
          <p:nvPr/>
        </p:nvSpPr>
        <p:spPr>
          <a:xfrm>
            <a:off x="2843808" y="3295398"/>
            <a:ext cx="351261" cy="2485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522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Себестоимость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4AAA1-CB89-4939-ADB2-5ED83A6B5286}"/>
              </a:ext>
            </a:extLst>
          </p:cNvPr>
          <p:cNvSpPr txBox="1"/>
          <p:nvPr/>
        </p:nvSpPr>
        <p:spPr>
          <a:xfrm>
            <a:off x="323528" y="682516"/>
            <a:ext cx="615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Аналитика информации</a:t>
            </a:r>
            <a:r>
              <a:rPr lang="ru-RU" b="1" dirty="0"/>
              <a:t> (механизм «составных аналитик»)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5EFAA-2B43-4842-B60A-4F3326E4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4" y="1137483"/>
            <a:ext cx="8715404" cy="4361995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597E1115-919D-4C20-B52B-11E4376A6D7B}"/>
              </a:ext>
            </a:extLst>
          </p:cNvPr>
          <p:cNvSpPr/>
          <p:nvPr/>
        </p:nvSpPr>
        <p:spPr>
          <a:xfrm>
            <a:off x="333073" y="5720517"/>
            <a:ext cx="1718647" cy="576064"/>
          </a:xfrm>
          <a:prstGeom prst="wedgeRectCallout">
            <a:avLst>
              <a:gd name="adj1" fmla="val -19408"/>
              <a:gd name="adj2" fmla="val -144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 затрат + статья затрат</a:t>
            </a:r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8C7EF565-6B70-4270-B417-E3A334E9DDAC}"/>
              </a:ext>
            </a:extLst>
          </p:cNvPr>
          <p:cNvSpPr/>
          <p:nvPr/>
        </p:nvSpPr>
        <p:spPr>
          <a:xfrm>
            <a:off x="2195736" y="5720517"/>
            <a:ext cx="1718647" cy="576064"/>
          </a:xfrm>
          <a:prstGeom prst="wedgeRectCallout">
            <a:avLst>
              <a:gd name="adj1" fmla="val -19408"/>
              <a:gd name="adj2" fmla="val -144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Объект учета</a:t>
            </a: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93066EC5-1F45-4BD9-BCBB-8AA09B985C7F}"/>
              </a:ext>
            </a:extLst>
          </p:cNvPr>
          <p:cNvSpPr/>
          <p:nvPr/>
        </p:nvSpPr>
        <p:spPr>
          <a:xfrm>
            <a:off x="5580112" y="5720517"/>
            <a:ext cx="1718647" cy="576064"/>
          </a:xfrm>
          <a:prstGeom prst="wedgeRectCallout">
            <a:avLst>
              <a:gd name="adj1" fmla="val -19408"/>
              <a:gd name="adj2" fmla="val -144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Обороты</a:t>
            </a:r>
          </a:p>
        </p:txBody>
      </p:sp>
    </p:spTree>
    <p:extLst>
      <p:ext uri="{BB962C8B-B14F-4D97-AF65-F5344CB8AC3E}">
        <p14:creationId xmlns:p14="http://schemas.microsoft.com/office/powerpoint/2010/main" val="22819040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4CCC574B-D953-4190-8C35-4F20D01BF2BE}"/>
              </a:ext>
            </a:extLst>
          </p:cNvPr>
          <p:cNvSpPr/>
          <p:nvPr/>
        </p:nvSpPr>
        <p:spPr>
          <a:xfrm>
            <a:off x="464781" y="1340768"/>
            <a:ext cx="7920365" cy="3398869"/>
          </a:xfrm>
          <a:custGeom>
            <a:avLst/>
            <a:gdLst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1865746 w 7610764"/>
              <a:gd name="connsiteY5" fmla="*/ 2087418 h 3389745"/>
              <a:gd name="connsiteX6" fmla="*/ 1893455 w 7610764"/>
              <a:gd name="connsiteY6" fmla="*/ 2706254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1893455 w 7610764"/>
              <a:gd name="connsiteY6" fmla="*/ 2706254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097587 w 7610764"/>
              <a:gd name="connsiteY6" fmla="*/ 2660196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24213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78550 w 7610764"/>
              <a:gd name="connsiteY3" fmla="*/ 822110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9430 w 7610764"/>
              <a:gd name="connsiteY3" fmla="*/ 803687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9430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505454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0764" h="3389745">
                <a:moveTo>
                  <a:pt x="0" y="3380509"/>
                </a:moveTo>
                <a:lnTo>
                  <a:pt x="7610764" y="3389745"/>
                </a:lnTo>
                <a:lnTo>
                  <a:pt x="7592291" y="0"/>
                </a:lnTo>
                <a:lnTo>
                  <a:pt x="4011679" y="803687"/>
                </a:lnTo>
                <a:lnTo>
                  <a:pt x="4021278" y="1505454"/>
                </a:lnTo>
                <a:lnTo>
                  <a:pt x="2114254" y="2013726"/>
                </a:lnTo>
                <a:cubicBezTo>
                  <a:pt x="2114615" y="2223075"/>
                  <a:pt x="2114977" y="2432423"/>
                  <a:pt x="2115338" y="2641772"/>
                </a:cubicBezTo>
                <a:lnTo>
                  <a:pt x="0" y="3380509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Себестоимость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4AAA1-CB89-4939-ADB2-5ED83A6B5286}"/>
              </a:ext>
            </a:extLst>
          </p:cNvPr>
          <p:cNvSpPr txBox="1"/>
          <p:nvPr/>
        </p:nvSpPr>
        <p:spPr>
          <a:xfrm>
            <a:off x="323760" y="682516"/>
            <a:ext cx="344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Себестоимость воспроизводства</a:t>
            </a:r>
          </a:p>
        </p:txBody>
      </p:sp>
      <p:sp>
        <p:nvSpPr>
          <p:cNvPr id="84" name="Правая фигурная скобка 83">
            <a:extLst>
              <a:ext uri="{FF2B5EF4-FFF2-40B4-BE49-F238E27FC236}">
                <a16:creationId xmlns:a16="http://schemas.microsoft.com/office/drawing/2014/main" id="{D8E08C02-CC9A-4D5D-831B-46B80F382211}"/>
              </a:ext>
            </a:extLst>
          </p:cNvPr>
          <p:cNvSpPr/>
          <p:nvPr/>
        </p:nvSpPr>
        <p:spPr>
          <a:xfrm rot="5400000">
            <a:off x="2465098" y="3441135"/>
            <a:ext cx="212032" cy="4228193"/>
          </a:xfrm>
          <a:prstGeom prst="rightBrac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фигурная скобка 84">
            <a:extLst>
              <a:ext uri="{FF2B5EF4-FFF2-40B4-BE49-F238E27FC236}">
                <a16:creationId xmlns:a16="http://schemas.microsoft.com/office/drawing/2014/main" id="{8D90BFEB-97A8-4DE0-89AB-E95EFB10CBFD}"/>
              </a:ext>
            </a:extLst>
          </p:cNvPr>
          <p:cNvSpPr/>
          <p:nvPr/>
        </p:nvSpPr>
        <p:spPr>
          <a:xfrm rot="5400000">
            <a:off x="6427355" y="3730389"/>
            <a:ext cx="237848" cy="3623870"/>
          </a:xfrm>
          <a:prstGeom prst="rightBrac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D0CA31-72E5-47BD-B0C8-381D5B9A121D}"/>
              </a:ext>
            </a:extLst>
          </p:cNvPr>
          <p:cNvSpPr txBox="1"/>
          <p:nvPr/>
        </p:nvSpPr>
        <p:spPr>
          <a:xfrm>
            <a:off x="1835696" y="5723964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Свиноматка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A2C5BF-0DEA-43EF-831D-395C334941EA}"/>
              </a:ext>
            </a:extLst>
          </p:cNvPr>
          <p:cNvSpPr txBox="1"/>
          <p:nvPr/>
        </p:nvSpPr>
        <p:spPr>
          <a:xfrm>
            <a:off x="5850671" y="564719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Поросята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FF0BC9B9-D549-4BF3-BF6A-AE2DC637D15C}"/>
              </a:ext>
            </a:extLst>
          </p:cNvPr>
          <p:cNvSpPr/>
          <p:nvPr/>
        </p:nvSpPr>
        <p:spPr>
          <a:xfrm>
            <a:off x="458823" y="3033085"/>
            <a:ext cx="7929601" cy="1728387"/>
          </a:xfrm>
          <a:custGeom>
            <a:avLst/>
            <a:gdLst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1865746 w 7610764"/>
              <a:gd name="connsiteY5" fmla="*/ 2087418 h 3389745"/>
              <a:gd name="connsiteX6" fmla="*/ 1893455 w 7610764"/>
              <a:gd name="connsiteY6" fmla="*/ 2706254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1893455 w 7610764"/>
              <a:gd name="connsiteY6" fmla="*/ 2706254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097587 w 7610764"/>
              <a:gd name="connsiteY6" fmla="*/ 2660196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24213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78550 w 7610764"/>
              <a:gd name="connsiteY3" fmla="*/ 822110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9430 w 7610764"/>
              <a:gd name="connsiteY3" fmla="*/ 803687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9430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3968026 w 7610764"/>
              <a:gd name="connsiteY4" fmla="*/ 1966032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0555 w 7610764"/>
              <a:gd name="connsiteY3" fmla="*/ 1264265 h 3389745"/>
              <a:gd name="connsiteX4" fmla="*/ 3968026 w 7610764"/>
              <a:gd name="connsiteY4" fmla="*/ 1966032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0555 w 7610764"/>
              <a:gd name="connsiteY3" fmla="*/ 1264265 h 3389745"/>
              <a:gd name="connsiteX4" fmla="*/ 3994652 w 7610764"/>
              <a:gd name="connsiteY4" fmla="*/ 2002878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0555 w 7610764"/>
              <a:gd name="connsiteY3" fmla="*/ 1264265 h 3389745"/>
              <a:gd name="connsiteX4" fmla="*/ 4021278 w 7610764"/>
              <a:gd name="connsiteY4" fmla="*/ 2002878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976179 w 7610764"/>
              <a:gd name="connsiteY3" fmla="*/ 1568247 h 3389745"/>
              <a:gd name="connsiteX4" fmla="*/ 4021278 w 7610764"/>
              <a:gd name="connsiteY4" fmla="*/ 2002878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1278 w 7610764"/>
              <a:gd name="connsiteY3" fmla="*/ 2002878 h 3389745"/>
              <a:gd name="connsiteX4" fmla="*/ 2114254 w 7610764"/>
              <a:gd name="connsiteY4" fmla="*/ 2290073 h 3389745"/>
              <a:gd name="connsiteX5" fmla="*/ 2106463 w 7610764"/>
              <a:gd name="connsiteY5" fmla="*/ 3102351 h 3389745"/>
              <a:gd name="connsiteX6" fmla="*/ 0 w 7610764"/>
              <a:gd name="connsiteY6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2114254 w 7610764"/>
              <a:gd name="connsiteY3" fmla="*/ 2290073 h 3389745"/>
              <a:gd name="connsiteX4" fmla="*/ 2106463 w 7610764"/>
              <a:gd name="connsiteY4" fmla="*/ 3102351 h 3389745"/>
              <a:gd name="connsiteX5" fmla="*/ 0 w 7610764"/>
              <a:gd name="connsiteY5" fmla="*/ 3380509 h 3389745"/>
              <a:gd name="connsiteX0" fmla="*/ 0 w 7627793"/>
              <a:gd name="connsiteY0" fmla="*/ 2183005 h 2192241"/>
              <a:gd name="connsiteX1" fmla="*/ 7610764 w 7627793"/>
              <a:gd name="connsiteY1" fmla="*/ 2192241 h 2192241"/>
              <a:gd name="connsiteX2" fmla="*/ 7627793 w 7627793"/>
              <a:gd name="connsiteY2" fmla="*/ 0 h 2192241"/>
              <a:gd name="connsiteX3" fmla="*/ 2114254 w 7627793"/>
              <a:gd name="connsiteY3" fmla="*/ 1092569 h 2192241"/>
              <a:gd name="connsiteX4" fmla="*/ 2106463 w 7627793"/>
              <a:gd name="connsiteY4" fmla="*/ 1904847 h 2192241"/>
              <a:gd name="connsiteX5" fmla="*/ 0 w 7627793"/>
              <a:gd name="connsiteY5" fmla="*/ 2183005 h 2192241"/>
              <a:gd name="connsiteX0" fmla="*/ 0 w 7627793"/>
              <a:gd name="connsiteY0" fmla="*/ 2183005 h 2192241"/>
              <a:gd name="connsiteX1" fmla="*/ 7610764 w 7627793"/>
              <a:gd name="connsiteY1" fmla="*/ 2192241 h 2192241"/>
              <a:gd name="connsiteX2" fmla="*/ 7627793 w 7627793"/>
              <a:gd name="connsiteY2" fmla="*/ 0 h 2192241"/>
              <a:gd name="connsiteX3" fmla="*/ 2106463 w 7627793"/>
              <a:gd name="connsiteY3" fmla="*/ 1904847 h 2192241"/>
              <a:gd name="connsiteX4" fmla="*/ 0 w 7627793"/>
              <a:gd name="connsiteY4" fmla="*/ 2183005 h 2192241"/>
              <a:gd name="connsiteX0" fmla="*/ 0 w 7627793"/>
              <a:gd name="connsiteY0" fmla="*/ 2183005 h 2192241"/>
              <a:gd name="connsiteX1" fmla="*/ 7610764 w 7627793"/>
              <a:gd name="connsiteY1" fmla="*/ 2192241 h 2192241"/>
              <a:gd name="connsiteX2" fmla="*/ 7627793 w 7627793"/>
              <a:gd name="connsiteY2" fmla="*/ 0 h 2192241"/>
              <a:gd name="connsiteX3" fmla="*/ 0 w 7627793"/>
              <a:gd name="connsiteY3" fmla="*/ 2183005 h 2192241"/>
              <a:gd name="connsiteX0" fmla="*/ 0 w 7645544"/>
              <a:gd name="connsiteY0" fmla="*/ 1068405 h 1077641"/>
              <a:gd name="connsiteX1" fmla="*/ 7610764 w 7645544"/>
              <a:gd name="connsiteY1" fmla="*/ 1077641 h 1077641"/>
              <a:gd name="connsiteX2" fmla="*/ 7645544 w 7645544"/>
              <a:gd name="connsiteY2" fmla="*/ 0 h 1077641"/>
              <a:gd name="connsiteX3" fmla="*/ 0 w 7645544"/>
              <a:gd name="connsiteY3" fmla="*/ 1068405 h 1077641"/>
              <a:gd name="connsiteX0" fmla="*/ 0 w 7610764"/>
              <a:gd name="connsiteY0" fmla="*/ 1059193 h 1068429"/>
              <a:gd name="connsiteX1" fmla="*/ 7610764 w 7610764"/>
              <a:gd name="connsiteY1" fmla="*/ 1068429 h 1068429"/>
              <a:gd name="connsiteX2" fmla="*/ 7610042 w 7610764"/>
              <a:gd name="connsiteY2" fmla="*/ 0 h 1068429"/>
              <a:gd name="connsiteX3" fmla="*/ 0 w 7610764"/>
              <a:gd name="connsiteY3" fmla="*/ 1059193 h 106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0764" h="1068429">
                <a:moveTo>
                  <a:pt x="0" y="1059193"/>
                </a:moveTo>
                <a:lnTo>
                  <a:pt x="7610764" y="1068429"/>
                </a:lnTo>
                <a:cubicBezTo>
                  <a:pt x="7610523" y="712286"/>
                  <a:pt x="7610283" y="356143"/>
                  <a:pt x="7610042" y="0"/>
                </a:cubicBezTo>
                <a:lnTo>
                  <a:pt x="0" y="1059193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2D29250-2E5B-4E3A-B6BA-5A22D3626970}"/>
              </a:ext>
            </a:extLst>
          </p:cNvPr>
          <p:cNvSpPr/>
          <p:nvPr/>
        </p:nvSpPr>
        <p:spPr>
          <a:xfrm>
            <a:off x="464781" y="3674746"/>
            <a:ext cx="7920365" cy="1071305"/>
          </a:xfrm>
          <a:custGeom>
            <a:avLst/>
            <a:gdLst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1865746 w 7610764"/>
              <a:gd name="connsiteY5" fmla="*/ 2087418 h 3389745"/>
              <a:gd name="connsiteX6" fmla="*/ 1893455 w 7610764"/>
              <a:gd name="connsiteY6" fmla="*/ 2706254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1893455 w 7610764"/>
              <a:gd name="connsiteY6" fmla="*/ 2706254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097587 w 7610764"/>
              <a:gd name="connsiteY6" fmla="*/ 2660196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24213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60800 w 7610764"/>
              <a:gd name="connsiteY3" fmla="*/ 849745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878550 w 7610764"/>
              <a:gd name="connsiteY3" fmla="*/ 822110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9430 w 7610764"/>
              <a:gd name="connsiteY3" fmla="*/ 803687 h 3389745"/>
              <a:gd name="connsiteX4" fmla="*/ 3879273 w 7610764"/>
              <a:gd name="connsiteY4" fmla="*/ 1477818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9430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15338 w 7610764"/>
              <a:gd name="connsiteY6" fmla="*/ 2641772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013726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4021278 w 7610764"/>
              <a:gd name="connsiteY4" fmla="*/ 1431761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11679 w 7610764"/>
              <a:gd name="connsiteY3" fmla="*/ 803687 h 3389745"/>
              <a:gd name="connsiteX4" fmla="*/ 3968026 w 7610764"/>
              <a:gd name="connsiteY4" fmla="*/ 1966032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0555 w 7610764"/>
              <a:gd name="connsiteY3" fmla="*/ 1264265 h 3389745"/>
              <a:gd name="connsiteX4" fmla="*/ 3968026 w 7610764"/>
              <a:gd name="connsiteY4" fmla="*/ 1966032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0555 w 7610764"/>
              <a:gd name="connsiteY3" fmla="*/ 1264265 h 3389745"/>
              <a:gd name="connsiteX4" fmla="*/ 3994652 w 7610764"/>
              <a:gd name="connsiteY4" fmla="*/ 2002878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0555 w 7610764"/>
              <a:gd name="connsiteY3" fmla="*/ 1264265 h 3389745"/>
              <a:gd name="connsiteX4" fmla="*/ 4021278 w 7610764"/>
              <a:gd name="connsiteY4" fmla="*/ 2002878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3976179 w 7610764"/>
              <a:gd name="connsiteY3" fmla="*/ 1568247 h 3389745"/>
              <a:gd name="connsiteX4" fmla="*/ 4021278 w 7610764"/>
              <a:gd name="connsiteY4" fmla="*/ 2002878 h 3389745"/>
              <a:gd name="connsiteX5" fmla="*/ 2114254 w 7610764"/>
              <a:gd name="connsiteY5" fmla="*/ 2290073 h 3389745"/>
              <a:gd name="connsiteX6" fmla="*/ 2106463 w 7610764"/>
              <a:gd name="connsiteY6" fmla="*/ 3102351 h 3389745"/>
              <a:gd name="connsiteX7" fmla="*/ 0 w 7610764"/>
              <a:gd name="connsiteY7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4021278 w 7610764"/>
              <a:gd name="connsiteY3" fmla="*/ 2002878 h 3389745"/>
              <a:gd name="connsiteX4" fmla="*/ 2114254 w 7610764"/>
              <a:gd name="connsiteY4" fmla="*/ 2290073 h 3389745"/>
              <a:gd name="connsiteX5" fmla="*/ 2106463 w 7610764"/>
              <a:gd name="connsiteY5" fmla="*/ 3102351 h 3389745"/>
              <a:gd name="connsiteX6" fmla="*/ 0 w 7610764"/>
              <a:gd name="connsiteY6" fmla="*/ 3380509 h 3389745"/>
              <a:gd name="connsiteX0" fmla="*/ 0 w 7610764"/>
              <a:gd name="connsiteY0" fmla="*/ 3380509 h 3389745"/>
              <a:gd name="connsiteX1" fmla="*/ 7610764 w 7610764"/>
              <a:gd name="connsiteY1" fmla="*/ 3389745 h 3389745"/>
              <a:gd name="connsiteX2" fmla="*/ 7592291 w 7610764"/>
              <a:gd name="connsiteY2" fmla="*/ 0 h 3389745"/>
              <a:gd name="connsiteX3" fmla="*/ 2114254 w 7610764"/>
              <a:gd name="connsiteY3" fmla="*/ 2290073 h 3389745"/>
              <a:gd name="connsiteX4" fmla="*/ 2106463 w 7610764"/>
              <a:gd name="connsiteY4" fmla="*/ 3102351 h 3389745"/>
              <a:gd name="connsiteX5" fmla="*/ 0 w 7610764"/>
              <a:gd name="connsiteY5" fmla="*/ 3380509 h 3389745"/>
              <a:gd name="connsiteX0" fmla="*/ 0 w 7627793"/>
              <a:gd name="connsiteY0" fmla="*/ 2183005 h 2192241"/>
              <a:gd name="connsiteX1" fmla="*/ 7610764 w 7627793"/>
              <a:gd name="connsiteY1" fmla="*/ 2192241 h 2192241"/>
              <a:gd name="connsiteX2" fmla="*/ 7627793 w 7627793"/>
              <a:gd name="connsiteY2" fmla="*/ 0 h 2192241"/>
              <a:gd name="connsiteX3" fmla="*/ 2114254 w 7627793"/>
              <a:gd name="connsiteY3" fmla="*/ 1092569 h 2192241"/>
              <a:gd name="connsiteX4" fmla="*/ 2106463 w 7627793"/>
              <a:gd name="connsiteY4" fmla="*/ 1904847 h 2192241"/>
              <a:gd name="connsiteX5" fmla="*/ 0 w 7627793"/>
              <a:gd name="connsiteY5" fmla="*/ 2183005 h 2192241"/>
              <a:gd name="connsiteX0" fmla="*/ 0 w 7627793"/>
              <a:gd name="connsiteY0" fmla="*/ 2183005 h 2192241"/>
              <a:gd name="connsiteX1" fmla="*/ 7610764 w 7627793"/>
              <a:gd name="connsiteY1" fmla="*/ 2192241 h 2192241"/>
              <a:gd name="connsiteX2" fmla="*/ 7627793 w 7627793"/>
              <a:gd name="connsiteY2" fmla="*/ 0 h 2192241"/>
              <a:gd name="connsiteX3" fmla="*/ 2106463 w 7627793"/>
              <a:gd name="connsiteY3" fmla="*/ 1904847 h 2192241"/>
              <a:gd name="connsiteX4" fmla="*/ 0 w 7627793"/>
              <a:gd name="connsiteY4" fmla="*/ 2183005 h 2192241"/>
              <a:gd name="connsiteX0" fmla="*/ 0 w 7627793"/>
              <a:gd name="connsiteY0" fmla="*/ 2183005 h 2192241"/>
              <a:gd name="connsiteX1" fmla="*/ 7610764 w 7627793"/>
              <a:gd name="connsiteY1" fmla="*/ 2192241 h 2192241"/>
              <a:gd name="connsiteX2" fmla="*/ 7627793 w 7627793"/>
              <a:gd name="connsiteY2" fmla="*/ 0 h 2192241"/>
              <a:gd name="connsiteX3" fmla="*/ 0 w 7627793"/>
              <a:gd name="connsiteY3" fmla="*/ 2183005 h 2192241"/>
              <a:gd name="connsiteX0" fmla="*/ 0 w 7645544"/>
              <a:gd name="connsiteY0" fmla="*/ 1068405 h 1077641"/>
              <a:gd name="connsiteX1" fmla="*/ 7610764 w 7645544"/>
              <a:gd name="connsiteY1" fmla="*/ 1077641 h 1077641"/>
              <a:gd name="connsiteX2" fmla="*/ 7645544 w 7645544"/>
              <a:gd name="connsiteY2" fmla="*/ 0 h 1077641"/>
              <a:gd name="connsiteX3" fmla="*/ 0 w 7645544"/>
              <a:gd name="connsiteY3" fmla="*/ 1068405 h 1077641"/>
              <a:gd name="connsiteX0" fmla="*/ 0 w 7610764"/>
              <a:gd name="connsiteY0" fmla="*/ 1059193 h 1068429"/>
              <a:gd name="connsiteX1" fmla="*/ 7610764 w 7610764"/>
              <a:gd name="connsiteY1" fmla="*/ 1068429 h 1068429"/>
              <a:gd name="connsiteX2" fmla="*/ 7610042 w 7610764"/>
              <a:gd name="connsiteY2" fmla="*/ 0 h 1068429"/>
              <a:gd name="connsiteX3" fmla="*/ 0 w 7610764"/>
              <a:gd name="connsiteY3" fmla="*/ 1059193 h 106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0764" h="1068429">
                <a:moveTo>
                  <a:pt x="0" y="1059193"/>
                </a:moveTo>
                <a:lnTo>
                  <a:pt x="7610764" y="1068429"/>
                </a:lnTo>
                <a:cubicBezTo>
                  <a:pt x="7610523" y="712286"/>
                  <a:pt x="7610283" y="356143"/>
                  <a:pt x="7610042" y="0"/>
                </a:cubicBezTo>
                <a:lnTo>
                  <a:pt x="0" y="105919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93417-DA39-4134-99DC-3F9FCD851B6A}"/>
              </a:ext>
            </a:extLst>
          </p:cNvPr>
          <p:cNvSpPr txBox="1"/>
          <p:nvPr/>
        </p:nvSpPr>
        <p:spPr>
          <a:xfrm>
            <a:off x="7374593" y="4259750"/>
            <a:ext cx="86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Корма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A240DA-6FF8-43E4-B5AB-ECCC64E28F5A}"/>
              </a:ext>
            </a:extLst>
          </p:cNvPr>
          <p:cNvSpPr txBox="1"/>
          <p:nvPr/>
        </p:nvSpPr>
        <p:spPr>
          <a:xfrm>
            <a:off x="7089269" y="3450668"/>
            <a:ext cx="171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Медикаменты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5249AA22-2B67-4538-AC25-80B35CD7194F}"/>
              </a:ext>
            </a:extLst>
          </p:cNvPr>
          <p:cNvGrpSpPr/>
          <p:nvPr/>
        </p:nvGrpSpPr>
        <p:grpSpPr>
          <a:xfrm>
            <a:off x="35496" y="895926"/>
            <a:ext cx="8861406" cy="4477290"/>
            <a:chOff x="30730" y="1440106"/>
            <a:chExt cx="8861406" cy="4477290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6D474F37-9671-4634-AAD5-2E825C0C8DA8}"/>
                </a:ext>
              </a:extLst>
            </p:cNvPr>
            <p:cNvCxnSpPr>
              <a:cxnSpLocks/>
            </p:cNvCxnSpPr>
            <p:nvPr/>
          </p:nvCxnSpPr>
          <p:spPr>
            <a:xfrm>
              <a:off x="408317" y="5301208"/>
              <a:ext cx="831986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6497B7CE-DD53-4B77-990E-6DBDBE116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6" y="1556791"/>
              <a:ext cx="0" cy="37444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17A9C3-6075-4186-9D5D-A96D5E0A701B}"/>
                </a:ext>
              </a:extLst>
            </p:cNvPr>
            <p:cNvSpPr txBox="1"/>
            <p:nvPr/>
          </p:nvSpPr>
          <p:spPr>
            <a:xfrm>
              <a:off x="179512" y="5517232"/>
              <a:ext cx="819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Отъем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913A23-BF20-4A24-9B0D-F7AD5B6D434B}"/>
                </a:ext>
              </a:extLst>
            </p:cNvPr>
            <p:cNvSpPr txBox="1"/>
            <p:nvPr/>
          </p:nvSpPr>
          <p:spPr>
            <a:xfrm>
              <a:off x="7948358" y="5548064"/>
              <a:ext cx="819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Отъем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B1C1BB-D890-4C46-A260-A8F5D8FF8CF9}"/>
                </a:ext>
              </a:extLst>
            </p:cNvPr>
            <p:cNvSpPr txBox="1"/>
            <p:nvPr/>
          </p:nvSpPr>
          <p:spPr>
            <a:xfrm>
              <a:off x="2007200" y="5494431"/>
              <a:ext cx="1422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Осеменение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108DDF-66DC-4CE6-9B62-B3CA309A60FA}"/>
                </a:ext>
              </a:extLst>
            </p:cNvPr>
            <p:cNvSpPr txBox="1"/>
            <p:nvPr/>
          </p:nvSpPr>
          <p:spPr>
            <a:xfrm>
              <a:off x="3958576" y="5448802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Опорос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F4C63C-AA49-40B2-B6C1-ECC4F2B8CBB5}"/>
                </a:ext>
              </a:extLst>
            </p:cNvPr>
            <p:cNvSpPr txBox="1"/>
            <p:nvPr/>
          </p:nvSpPr>
          <p:spPr>
            <a:xfrm>
              <a:off x="30730" y="1440106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ym typeface="Symbol" panose="05050102010706020507" pitchFamily="18" charset="2"/>
                </a:rPr>
                <a:t></a:t>
              </a:r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321294-B14C-4C16-86B8-8F49044E08FB}"/>
                </a:ext>
              </a:extLst>
            </p:cNvPr>
            <p:cNvSpPr txBox="1"/>
            <p:nvPr/>
          </p:nvSpPr>
          <p:spPr>
            <a:xfrm>
              <a:off x="8604878" y="526887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</a:t>
              </a:r>
              <a:endParaRPr lang="ru-RU" sz="2400" i="1" dirty="0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60A9314-BB02-4AA0-AC99-3C099C49B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3785" y="1664796"/>
              <a:ext cx="0" cy="3636412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FDB3D06B-B604-4EBE-8E58-E43C5916D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008" y="1664796"/>
              <a:ext cx="0" cy="3636412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9E72D27-5693-490B-9D8D-7032CBA8FD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8214" y="1664796"/>
              <a:ext cx="0" cy="3636412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0C0097DB-9EDF-44C0-8C75-8A972AA22E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6" y="1664795"/>
              <a:ext cx="7929618" cy="92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омб 14">
              <a:extLst>
                <a:ext uri="{FF2B5EF4-FFF2-40B4-BE49-F238E27FC236}">
                  <a16:creationId xmlns:a16="http://schemas.microsoft.com/office/drawing/2014/main" id="{B31FB183-312B-46A3-82D6-4035785FC2E5}"/>
                </a:ext>
              </a:extLst>
            </p:cNvPr>
            <p:cNvSpPr/>
            <p:nvPr/>
          </p:nvSpPr>
          <p:spPr>
            <a:xfrm>
              <a:off x="307806" y="5193203"/>
              <a:ext cx="216018" cy="216011"/>
            </a:xfrm>
            <a:prstGeom prst="diamond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>
              <a:extLst>
                <a:ext uri="{FF2B5EF4-FFF2-40B4-BE49-F238E27FC236}">
                  <a16:creationId xmlns:a16="http://schemas.microsoft.com/office/drawing/2014/main" id="{425DF6CE-EB58-4228-AF42-8FC96EA206A1}"/>
                </a:ext>
              </a:extLst>
            </p:cNvPr>
            <p:cNvSpPr/>
            <p:nvPr/>
          </p:nvSpPr>
          <p:spPr>
            <a:xfrm>
              <a:off x="4561788" y="5193202"/>
              <a:ext cx="216018" cy="216011"/>
            </a:xfrm>
            <a:prstGeom prst="diamond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Ромб 17">
              <a:extLst>
                <a:ext uri="{FF2B5EF4-FFF2-40B4-BE49-F238E27FC236}">
                  <a16:creationId xmlns:a16="http://schemas.microsoft.com/office/drawing/2014/main" id="{C61F4DC5-DFAE-4C72-BEC9-FC686F8F8DF8}"/>
                </a:ext>
              </a:extLst>
            </p:cNvPr>
            <p:cNvSpPr/>
            <p:nvPr/>
          </p:nvSpPr>
          <p:spPr>
            <a:xfrm>
              <a:off x="8250205" y="5192736"/>
              <a:ext cx="216018" cy="216011"/>
            </a:xfrm>
            <a:prstGeom prst="diamond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Ромб 15">
              <a:extLst>
                <a:ext uri="{FF2B5EF4-FFF2-40B4-BE49-F238E27FC236}">
                  <a16:creationId xmlns:a16="http://schemas.microsoft.com/office/drawing/2014/main" id="{19725763-E30E-4A92-A6A8-C5E8C0AB451A}"/>
                </a:ext>
              </a:extLst>
            </p:cNvPr>
            <p:cNvSpPr/>
            <p:nvPr/>
          </p:nvSpPr>
          <p:spPr>
            <a:xfrm>
              <a:off x="2555776" y="5193203"/>
              <a:ext cx="216018" cy="216011"/>
            </a:xfrm>
            <a:prstGeom prst="diamond">
              <a:avLst/>
            </a:prstGeom>
            <a:solidFill>
              <a:srgbClr val="FF66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11AAE74-4C32-478B-B038-9F47460D7A69}"/>
              </a:ext>
            </a:extLst>
          </p:cNvPr>
          <p:cNvSpPr/>
          <p:nvPr/>
        </p:nvSpPr>
        <p:spPr>
          <a:xfrm>
            <a:off x="2669310" y="1949989"/>
            <a:ext cx="5716612" cy="2030884"/>
          </a:xfrm>
          <a:custGeom>
            <a:avLst/>
            <a:gdLst>
              <a:gd name="connsiteX0" fmla="*/ 27709 w 2004291"/>
              <a:gd name="connsiteY0" fmla="*/ 1219200 h 1219200"/>
              <a:gd name="connsiteX1" fmla="*/ 0 w 2004291"/>
              <a:gd name="connsiteY1" fmla="*/ 591127 h 1219200"/>
              <a:gd name="connsiteX2" fmla="*/ 2004291 w 2004291"/>
              <a:gd name="connsiteY2" fmla="*/ 0 h 1219200"/>
              <a:gd name="connsiteX3" fmla="*/ 2004291 w 2004291"/>
              <a:gd name="connsiteY3" fmla="*/ 692727 h 1219200"/>
              <a:gd name="connsiteX4" fmla="*/ 27709 w 2004291"/>
              <a:gd name="connsiteY4" fmla="*/ 1219200 h 1219200"/>
              <a:gd name="connsiteX0" fmla="*/ 27709 w 2004291"/>
              <a:gd name="connsiteY0" fmla="*/ 1219200 h 1219200"/>
              <a:gd name="connsiteX1" fmla="*/ 0 w 2004291"/>
              <a:gd name="connsiteY1" fmla="*/ 591127 h 1219200"/>
              <a:gd name="connsiteX2" fmla="*/ 2004291 w 2004291"/>
              <a:gd name="connsiteY2" fmla="*/ 0 h 1219200"/>
              <a:gd name="connsiteX3" fmla="*/ 1985819 w 2004291"/>
              <a:gd name="connsiteY3" fmla="*/ 665018 h 1219200"/>
              <a:gd name="connsiteX4" fmla="*/ 27709 w 2004291"/>
              <a:gd name="connsiteY4" fmla="*/ 1219200 h 1219200"/>
              <a:gd name="connsiteX0" fmla="*/ 0 w 1976582"/>
              <a:gd name="connsiteY0" fmla="*/ 1219200 h 1219200"/>
              <a:gd name="connsiteX1" fmla="*/ 0 w 1976582"/>
              <a:gd name="connsiteY1" fmla="*/ 591127 h 1219200"/>
              <a:gd name="connsiteX2" fmla="*/ 1976582 w 1976582"/>
              <a:gd name="connsiteY2" fmla="*/ 0 h 1219200"/>
              <a:gd name="connsiteX3" fmla="*/ 1958110 w 1976582"/>
              <a:gd name="connsiteY3" fmla="*/ 665018 h 1219200"/>
              <a:gd name="connsiteX4" fmla="*/ 0 w 1976582"/>
              <a:gd name="connsiteY4" fmla="*/ 1219200 h 1219200"/>
              <a:gd name="connsiteX0" fmla="*/ 0 w 1976582"/>
              <a:gd name="connsiteY0" fmla="*/ 1219200 h 1219200"/>
              <a:gd name="connsiteX1" fmla="*/ 0 w 1976582"/>
              <a:gd name="connsiteY1" fmla="*/ 591127 h 1219200"/>
              <a:gd name="connsiteX2" fmla="*/ 1976582 w 1976582"/>
              <a:gd name="connsiteY2" fmla="*/ 0 h 1219200"/>
              <a:gd name="connsiteX3" fmla="*/ 1939637 w 1976582"/>
              <a:gd name="connsiteY3" fmla="*/ 618836 h 1219200"/>
              <a:gd name="connsiteX4" fmla="*/ 0 w 1976582"/>
              <a:gd name="connsiteY4" fmla="*/ 1219200 h 1219200"/>
              <a:gd name="connsiteX0" fmla="*/ 0 w 1995055"/>
              <a:gd name="connsiteY0" fmla="*/ 1219200 h 1219200"/>
              <a:gd name="connsiteX1" fmla="*/ 0 w 1995055"/>
              <a:gd name="connsiteY1" fmla="*/ 591127 h 1219200"/>
              <a:gd name="connsiteX2" fmla="*/ 1976582 w 1995055"/>
              <a:gd name="connsiteY2" fmla="*/ 0 h 1219200"/>
              <a:gd name="connsiteX3" fmla="*/ 1995055 w 1995055"/>
              <a:gd name="connsiteY3" fmla="*/ 618836 h 1219200"/>
              <a:gd name="connsiteX4" fmla="*/ 0 w 1995055"/>
              <a:gd name="connsiteY4" fmla="*/ 1219200 h 1219200"/>
              <a:gd name="connsiteX0" fmla="*/ 0 w 1976582"/>
              <a:gd name="connsiteY0" fmla="*/ 1219200 h 1219200"/>
              <a:gd name="connsiteX1" fmla="*/ 0 w 1976582"/>
              <a:gd name="connsiteY1" fmla="*/ 591127 h 1219200"/>
              <a:gd name="connsiteX2" fmla="*/ 1976582 w 1976582"/>
              <a:gd name="connsiteY2" fmla="*/ 0 h 1219200"/>
              <a:gd name="connsiteX3" fmla="*/ 1976582 w 1976582"/>
              <a:gd name="connsiteY3" fmla="*/ 600363 h 1219200"/>
              <a:gd name="connsiteX4" fmla="*/ 0 w 1976582"/>
              <a:gd name="connsiteY4" fmla="*/ 1219200 h 1219200"/>
              <a:gd name="connsiteX0" fmla="*/ 0 w 5698836"/>
              <a:gd name="connsiteY0" fmla="*/ 1995055 h 1995055"/>
              <a:gd name="connsiteX1" fmla="*/ 0 w 5698836"/>
              <a:gd name="connsiteY1" fmla="*/ 1366982 h 1995055"/>
              <a:gd name="connsiteX2" fmla="*/ 5698836 w 5698836"/>
              <a:gd name="connsiteY2" fmla="*/ 0 h 1995055"/>
              <a:gd name="connsiteX3" fmla="*/ 1976582 w 5698836"/>
              <a:gd name="connsiteY3" fmla="*/ 1376218 h 1995055"/>
              <a:gd name="connsiteX4" fmla="*/ 0 w 5698836"/>
              <a:gd name="connsiteY4" fmla="*/ 1995055 h 1995055"/>
              <a:gd name="connsiteX0" fmla="*/ 0 w 5698836"/>
              <a:gd name="connsiteY0" fmla="*/ 1995055 h 1995055"/>
              <a:gd name="connsiteX1" fmla="*/ 0 w 5698836"/>
              <a:gd name="connsiteY1" fmla="*/ 1366982 h 1995055"/>
              <a:gd name="connsiteX2" fmla="*/ 5698836 w 5698836"/>
              <a:gd name="connsiteY2" fmla="*/ 0 h 1995055"/>
              <a:gd name="connsiteX3" fmla="*/ 5689600 w 5698836"/>
              <a:gd name="connsiteY3" fmla="*/ 628073 h 1995055"/>
              <a:gd name="connsiteX4" fmla="*/ 0 w 5698836"/>
              <a:gd name="connsiteY4" fmla="*/ 1995055 h 1995055"/>
              <a:gd name="connsiteX0" fmla="*/ 0 w 5698836"/>
              <a:gd name="connsiteY0" fmla="*/ 1995055 h 1995055"/>
              <a:gd name="connsiteX1" fmla="*/ 0 w 5698836"/>
              <a:gd name="connsiteY1" fmla="*/ 1366982 h 1995055"/>
              <a:gd name="connsiteX2" fmla="*/ 5698836 w 5698836"/>
              <a:gd name="connsiteY2" fmla="*/ 0 h 1995055"/>
              <a:gd name="connsiteX3" fmla="*/ 5689600 w 5698836"/>
              <a:gd name="connsiteY3" fmla="*/ 554182 h 1995055"/>
              <a:gd name="connsiteX4" fmla="*/ 0 w 5698836"/>
              <a:gd name="connsiteY4" fmla="*/ 1995055 h 1995055"/>
              <a:gd name="connsiteX0" fmla="*/ 0 w 5717357"/>
              <a:gd name="connsiteY0" fmla="*/ 1995055 h 1995055"/>
              <a:gd name="connsiteX1" fmla="*/ 0 w 5717357"/>
              <a:gd name="connsiteY1" fmla="*/ 1366982 h 1995055"/>
              <a:gd name="connsiteX2" fmla="*/ 5698836 w 5717357"/>
              <a:gd name="connsiteY2" fmla="*/ 0 h 1995055"/>
              <a:gd name="connsiteX3" fmla="*/ 5717357 w 5717357"/>
              <a:gd name="connsiteY3" fmla="*/ 554182 h 1995055"/>
              <a:gd name="connsiteX4" fmla="*/ 0 w 5717357"/>
              <a:gd name="connsiteY4" fmla="*/ 1995055 h 1995055"/>
              <a:gd name="connsiteX0" fmla="*/ 0 w 5735847"/>
              <a:gd name="connsiteY0" fmla="*/ 1977071 h 1977071"/>
              <a:gd name="connsiteX1" fmla="*/ 0 w 5735847"/>
              <a:gd name="connsiteY1" fmla="*/ 1348998 h 1977071"/>
              <a:gd name="connsiteX2" fmla="*/ 5735847 w 5735847"/>
              <a:gd name="connsiteY2" fmla="*/ 0 h 1977071"/>
              <a:gd name="connsiteX3" fmla="*/ 5717357 w 5735847"/>
              <a:gd name="connsiteY3" fmla="*/ 536198 h 1977071"/>
              <a:gd name="connsiteX4" fmla="*/ 0 w 5735847"/>
              <a:gd name="connsiteY4" fmla="*/ 1977071 h 1977071"/>
              <a:gd name="connsiteX0" fmla="*/ 0 w 5726594"/>
              <a:gd name="connsiteY0" fmla="*/ 1977071 h 1977071"/>
              <a:gd name="connsiteX1" fmla="*/ 0 w 5726594"/>
              <a:gd name="connsiteY1" fmla="*/ 1348998 h 1977071"/>
              <a:gd name="connsiteX2" fmla="*/ 5726594 w 5726594"/>
              <a:gd name="connsiteY2" fmla="*/ 0 h 1977071"/>
              <a:gd name="connsiteX3" fmla="*/ 5717357 w 5726594"/>
              <a:gd name="connsiteY3" fmla="*/ 536198 h 1977071"/>
              <a:gd name="connsiteX4" fmla="*/ 0 w 5726594"/>
              <a:gd name="connsiteY4" fmla="*/ 1977071 h 197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594" h="1977071">
                <a:moveTo>
                  <a:pt x="0" y="1977071"/>
                </a:moveTo>
                <a:lnTo>
                  <a:pt x="0" y="1348998"/>
                </a:lnTo>
                <a:lnTo>
                  <a:pt x="5726594" y="0"/>
                </a:lnTo>
                <a:lnTo>
                  <a:pt x="5717357" y="536198"/>
                </a:lnTo>
                <a:lnTo>
                  <a:pt x="0" y="19770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5CFD40DF-3264-483B-AF44-B2064A410943}"/>
              </a:ext>
            </a:extLst>
          </p:cNvPr>
          <p:cNvSpPr/>
          <p:nvPr/>
        </p:nvSpPr>
        <p:spPr>
          <a:xfrm>
            <a:off x="4658472" y="1351793"/>
            <a:ext cx="3740728" cy="1505525"/>
          </a:xfrm>
          <a:custGeom>
            <a:avLst/>
            <a:gdLst>
              <a:gd name="connsiteX0" fmla="*/ 27709 w 2004291"/>
              <a:gd name="connsiteY0" fmla="*/ 1219200 h 1219200"/>
              <a:gd name="connsiteX1" fmla="*/ 0 w 2004291"/>
              <a:gd name="connsiteY1" fmla="*/ 591127 h 1219200"/>
              <a:gd name="connsiteX2" fmla="*/ 2004291 w 2004291"/>
              <a:gd name="connsiteY2" fmla="*/ 0 h 1219200"/>
              <a:gd name="connsiteX3" fmla="*/ 2004291 w 2004291"/>
              <a:gd name="connsiteY3" fmla="*/ 692727 h 1219200"/>
              <a:gd name="connsiteX4" fmla="*/ 27709 w 2004291"/>
              <a:gd name="connsiteY4" fmla="*/ 1219200 h 1219200"/>
              <a:gd name="connsiteX0" fmla="*/ 27709 w 2004291"/>
              <a:gd name="connsiteY0" fmla="*/ 1219200 h 1219200"/>
              <a:gd name="connsiteX1" fmla="*/ 0 w 2004291"/>
              <a:gd name="connsiteY1" fmla="*/ 591127 h 1219200"/>
              <a:gd name="connsiteX2" fmla="*/ 2004291 w 2004291"/>
              <a:gd name="connsiteY2" fmla="*/ 0 h 1219200"/>
              <a:gd name="connsiteX3" fmla="*/ 1985819 w 2004291"/>
              <a:gd name="connsiteY3" fmla="*/ 665018 h 1219200"/>
              <a:gd name="connsiteX4" fmla="*/ 27709 w 2004291"/>
              <a:gd name="connsiteY4" fmla="*/ 1219200 h 1219200"/>
              <a:gd name="connsiteX0" fmla="*/ 27709 w 3749964"/>
              <a:gd name="connsiteY0" fmla="*/ 1413163 h 1413163"/>
              <a:gd name="connsiteX1" fmla="*/ 0 w 3749964"/>
              <a:gd name="connsiteY1" fmla="*/ 785090 h 1413163"/>
              <a:gd name="connsiteX2" fmla="*/ 3749964 w 3749964"/>
              <a:gd name="connsiteY2" fmla="*/ 0 h 1413163"/>
              <a:gd name="connsiteX3" fmla="*/ 1985819 w 3749964"/>
              <a:gd name="connsiteY3" fmla="*/ 858981 h 1413163"/>
              <a:gd name="connsiteX4" fmla="*/ 27709 w 3749964"/>
              <a:gd name="connsiteY4" fmla="*/ 1413163 h 1413163"/>
              <a:gd name="connsiteX0" fmla="*/ 27709 w 3749964"/>
              <a:gd name="connsiteY0" fmla="*/ 1413163 h 1413163"/>
              <a:gd name="connsiteX1" fmla="*/ 0 w 3749964"/>
              <a:gd name="connsiteY1" fmla="*/ 785090 h 1413163"/>
              <a:gd name="connsiteX2" fmla="*/ 3749964 w 3749964"/>
              <a:gd name="connsiteY2" fmla="*/ 0 h 1413163"/>
              <a:gd name="connsiteX3" fmla="*/ 3740728 w 3749964"/>
              <a:gd name="connsiteY3" fmla="*/ 655781 h 1413163"/>
              <a:gd name="connsiteX4" fmla="*/ 27709 w 3749964"/>
              <a:gd name="connsiteY4" fmla="*/ 1413163 h 1413163"/>
              <a:gd name="connsiteX0" fmla="*/ 0 w 3722255"/>
              <a:gd name="connsiteY0" fmla="*/ 1413163 h 1413163"/>
              <a:gd name="connsiteX1" fmla="*/ 0 w 3722255"/>
              <a:gd name="connsiteY1" fmla="*/ 785090 h 1413163"/>
              <a:gd name="connsiteX2" fmla="*/ 3722255 w 3722255"/>
              <a:gd name="connsiteY2" fmla="*/ 0 h 1413163"/>
              <a:gd name="connsiteX3" fmla="*/ 3713019 w 3722255"/>
              <a:gd name="connsiteY3" fmla="*/ 655781 h 1413163"/>
              <a:gd name="connsiteX4" fmla="*/ 0 w 3722255"/>
              <a:gd name="connsiteY4" fmla="*/ 1413163 h 1413163"/>
              <a:gd name="connsiteX0" fmla="*/ 0 w 3731492"/>
              <a:gd name="connsiteY0" fmla="*/ 1413163 h 1413163"/>
              <a:gd name="connsiteX1" fmla="*/ 0 w 3731492"/>
              <a:gd name="connsiteY1" fmla="*/ 785090 h 1413163"/>
              <a:gd name="connsiteX2" fmla="*/ 3722255 w 3731492"/>
              <a:gd name="connsiteY2" fmla="*/ 0 h 1413163"/>
              <a:gd name="connsiteX3" fmla="*/ 3731492 w 3731492"/>
              <a:gd name="connsiteY3" fmla="*/ 628072 h 1413163"/>
              <a:gd name="connsiteX4" fmla="*/ 0 w 3731492"/>
              <a:gd name="connsiteY4" fmla="*/ 1413163 h 1413163"/>
              <a:gd name="connsiteX0" fmla="*/ 0 w 3722255"/>
              <a:gd name="connsiteY0" fmla="*/ 1413163 h 1413163"/>
              <a:gd name="connsiteX1" fmla="*/ 0 w 3722255"/>
              <a:gd name="connsiteY1" fmla="*/ 785090 h 1413163"/>
              <a:gd name="connsiteX2" fmla="*/ 3722255 w 3722255"/>
              <a:gd name="connsiteY2" fmla="*/ 0 h 1413163"/>
              <a:gd name="connsiteX3" fmla="*/ 3713019 w 3722255"/>
              <a:gd name="connsiteY3" fmla="*/ 628072 h 1413163"/>
              <a:gd name="connsiteX4" fmla="*/ 0 w 3722255"/>
              <a:gd name="connsiteY4" fmla="*/ 1413163 h 1413163"/>
              <a:gd name="connsiteX0" fmla="*/ 0 w 3722255"/>
              <a:gd name="connsiteY0" fmla="*/ 1477817 h 1477817"/>
              <a:gd name="connsiteX1" fmla="*/ 0 w 3722255"/>
              <a:gd name="connsiteY1" fmla="*/ 785090 h 1477817"/>
              <a:gd name="connsiteX2" fmla="*/ 3722255 w 3722255"/>
              <a:gd name="connsiteY2" fmla="*/ 0 h 1477817"/>
              <a:gd name="connsiteX3" fmla="*/ 3713019 w 3722255"/>
              <a:gd name="connsiteY3" fmla="*/ 628072 h 1477817"/>
              <a:gd name="connsiteX4" fmla="*/ 0 w 3722255"/>
              <a:gd name="connsiteY4" fmla="*/ 1477817 h 1477817"/>
              <a:gd name="connsiteX0" fmla="*/ 0 w 3722255"/>
              <a:gd name="connsiteY0" fmla="*/ 1487053 h 1487053"/>
              <a:gd name="connsiteX1" fmla="*/ 0 w 3722255"/>
              <a:gd name="connsiteY1" fmla="*/ 785090 h 1487053"/>
              <a:gd name="connsiteX2" fmla="*/ 3722255 w 3722255"/>
              <a:gd name="connsiteY2" fmla="*/ 0 h 1487053"/>
              <a:gd name="connsiteX3" fmla="*/ 3713019 w 3722255"/>
              <a:gd name="connsiteY3" fmla="*/ 628072 h 1487053"/>
              <a:gd name="connsiteX4" fmla="*/ 0 w 3722255"/>
              <a:gd name="connsiteY4" fmla="*/ 1487053 h 1487053"/>
              <a:gd name="connsiteX0" fmla="*/ 0 w 3722255"/>
              <a:gd name="connsiteY0" fmla="*/ 1505525 h 1505525"/>
              <a:gd name="connsiteX1" fmla="*/ 0 w 3722255"/>
              <a:gd name="connsiteY1" fmla="*/ 785090 h 1505525"/>
              <a:gd name="connsiteX2" fmla="*/ 3722255 w 3722255"/>
              <a:gd name="connsiteY2" fmla="*/ 0 h 1505525"/>
              <a:gd name="connsiteX3" fmla="*/ 3713019 w 3722255"/>
              <a:gd name="connsiteY3" fmla="*/ 628072 h 1505525"/>
              <a:gd name="connsiteX4" fmla="*/ 0 w 3722255"/>
              <a:gd name="connsiteY4" fmla="*/ 1505525 h 1505525"/>
              <a:gd name="connsiteX0" fmla="*/ 0 w 3740728"/>
              <a:gd name="connsiteY0" fmla="*/ 1505525 h 1505525"/>
              <a:gd name="connsiteX1" fmla="*/ 0 w 3740728"/>
              <a:gd name="connsiteY1" fmla="*/ 785090 h 1505525"/>
              <a:gd name="connsiteX2" fmla="*/ 3722255 w 3740728"/>
              <a:gd name="connsiteY2" fmla="*/ 0 h 1505525"/>
              <a:gd name="connsiteX3" fmla="*/ 3740728 w 3740728"/>
              <a:gd name="connsiteY3" fmla="*/ 609600 h 1505525"/>
              <a:gd name="connsiteX4" fmla="*/ 0 w 3740728"/>
              <a:gd name="connsiteY4" fmla="*/ 1505525 h 150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28" h="1505525">
                <a:moveTo>
                  <a:pt x="0" y="1505525"/>
                </a:moveTo>
                <a:lnTo>
                  <a:pt x="0" y="785090"/>
                </a:lnTo>
                <a:lnTo>
                  <a:pt x="3722255" y="0"/>
                </a:lnTo>
                <a:lnTo>
                  <a:pt x="3740728" y="609600"/>
                </a:lnTo>
                <a:lnTo>
                  <a:pt x="0" y="1505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Выноска: линия 110">
            <a:extLst>
              <a:ext uri="{FF2B5EF4-FFF2-40B4-BE49-F238E27FC236}">
                <a16:creationId xmlns:a16="http://schemas.microsoft.com/office/drawing/2014/main" id="{9EBAE001-FF95-4206-B4CD-FB5937464465}"/>
              </a:ext>
            </a:extLst>
          </p:cNvPr>
          <p:cNvSpPr/>
          <p:nvPr/>
        </p:nvSpPr>
        <p:spPr>
          <a:xfrm>
            <a:off x="2870807" y="1562184"/>
            <a:ext cx="1493491" cy="591235"/>
          </a:xfrm>
          <a:prstGeom prst="borderCallout1">
            <a:avLst>
              <a:gd name="adj1" fmla="val 46870"/>
              <a:gd name="adj2" fmla="val 103605"/>
              <a:gd name="adj3" fmla="val 117187"/>
              <a:gd name="adj4" fmla="val 132975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Износ СМ</a:t>
            </a:r>
          </a:p>
        </p:txBody>
      </p:sp>
      <p:sp>
        <p:nvSpPr>
          <p:cNvPr id="110" name="Выноска: линия 109">
            <a:extLst>
              <a:ext uri="{FF2B5EF4-FFF2-40B4-BE49-F238E27FC236}">
                <a16:creationId xmlns:a16="http://schemas.microsoft.com/office/drawing/2014/main" id="{0C3B15FD-5CD8-42E6-9E49-31CE59A273FE}"/>
              </a:ext>
            </a:extLst>
          </p:cNvPr>
          <p:cNvSpPr/>
          <p:nvPr/>
        </p:nvSpPr>
        <p:spPr>
          <a:xfrm>
            <a:off x="942254" y="2821505"/>
            <a:ext cx="1493491" cy="591235"/>
          </a:xfrm>
          <a:prstGeom prst="borderCallout1">
            <a:avLst>
              <a:gd name="adj1" fmla="val 49994"/>
              <a:gd name="adj2" fmla="val 102368"/>
              <a:gd name="adj3" fmla="val 121873"/>
              <a:gd name="adj4" fmla="val 131738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Спермодоза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0207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Производство комбикормов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97B6C-938D-4B55-A951-C16AFE9BE7E7}"/>
              </a:ext>
            </a:extLst>
          </p:cNvPr>
          <p:cNvSpPr txBox="1"/>
          <p:nvPr/>
        </p:nvSpPr>
        <p:spPr>
          <a:xfrm>
            <a:off x="1700544" y="2636912"/>
            <a:ext cx="5742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Контур </a:t>
            </a:r>
            <a:br>
              <a:rPr lang="ru-RU" sz="3200" b="1" dirty="0"/>
            </a:br>
            <a:r>
              <a:rPr lang="ru-RU" sz="3200" b="1" dirty="0"/>
              <a:t>«</a:t>
            </a:r>
            <a:r>
              <a:rPr lang="ru-RU" sz="3200" b="1"/>
              <a:t>Производство комбикормов</a:t>
            </a:r>
            <a:r>
              <a:rPr lang="ru-RU" sz="32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022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Задачи проекта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71306C7-6536-408A-A231-43508240E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879086"/>
              </p:ext>
            </p:extLst>
          </p:nvPr>
        </p:nvGraphicFramePr>
        <p:xfrm>
          <a:off x="765503" y="1200754"/>
          <a:ext cx="7255804" cy="431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FB589F-9B14-4AF4-ADD5-3DB1190733B4}"/>
              </a:ext>
            </a:extLst>
          </p:cNvPr>
          <p:cNvSpPr/>
          <p:nvPr/>
        </p:nvSpPr>
        <p:spPr>
          <a:xfrm>
            <a:off x="369722" y="692696"/>
            <a:ext cx="340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Специфические 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836470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Производство комбикормов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5A30E-4BA2-4CDE-AAE3-2F520AE0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" y="836712"/>
            <a:ext cx="8568282" cy="4680509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A49DC81C-51D1-40EB-9B25-3C73D384458A}"/>
              </a:ext>
            </a:extLst>
          </p:cNvPr>
          <p:cNvSpPr/>
          <p:nvPr/>
        </p:nvSpPr>
        <p:spPr>
          <a:xfrm>
            <a:off x="5148064" y="1628800"/>
            <a:ext cx="1584176" cy="864096"/>
          </a:xfrm>
          <a:prstGeom prst="wedgeRectCallout">
            <a:avLst>
              <a:gd name="adj1" fmla="val -79720"/>
              <a:gd name="adj2" fmla="val -1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Нормы производства КК</a:t>
            </a:r>
          </a:p>
        </p:txBody>
      </p:sp>
    </p:spTree>
    <p:extLst>
      <p:ext uri="{BB962C8B-B14F-4D97-AF65-F5344CB8AC3E}">
        <p14:creationId xmlns:p14="http://schemas.microsoft.com/office/powerpoint/2010/main" val="17481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Производство комбикормов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E67C1-18D4-4413-B40E-6E828C264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1" b="3800"/>
          <a:stretch/>
        </p:blipFill>
        <p:spPr>
          <a:xfrm>
            <a:off x="539552" y="719114"/>
            <a:ext cx="8136904" cy="6033519"/>
          </a:xfrm>
          <a:prstGeom prst="rect">
            <a:avLst/>
          </a:prstGeom>
        </p:spPr>
      </p:pic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360672D6-073F-4CAC-BC48-D77D435E6E47}"/>
              </a:ext>
            </a:extLst>
          </p:cNvPr>
          <p:cNvSpPr/>
          <p:nvPr/>
        </p:nvSpPr>
        <p:spPr>
          <a:xfrm>
            <a:off x="3491880" y="1844824"/>
            <a:ext cx="1584176" cy="864096"/>
          </a:xfrm>
          <a:prstGeom prst="wedgeRectCallout">
            <a:avLst>
              <a:gd name="adj1" fmla="val -79720"/>
              <a:gd name="adj2" fmla="val -1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Производство КК</a:t>
            </a:r>
          </a:p>
        </p:txBody>
      </p:sp>
    </p:spTree>
    <p:extLst>
      <p:ext uri="{BB962C8B-B14F-4D97-AF65-F5344CB8AC3E}">
        <p14:creationId xmlns:p14="http://schemas.microsoft.com/office/powerpoint/2010/main" val="132129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AFB272-F87B-4030-A11E-559BC9797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1" b="3800"/>
          <a:stretch/>
        </p:blipFill>
        <p:spPr>
          <a:xfrm>
            <a:off x="590441" y="692696"/>
            <a:ext cx="7963118" cy="5904653"/>
          </a:xfrm>
          <a:prstGeom prst="rect">
            <a:avLst/>
          </a:prstGeom>
        </p:spPr>
      </p:pic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Производство комбикормов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360672D6-073F-4CAC-BC48-D77D435E6E47}"/>
              </a:ext>
            </a:extLst>
          </p:cNvPr>
          <p:cNvSpPr/>
          <p:nvPr/>
        </p:nvSpPr>
        <p:spPr>
          <a:xfrm>
            <a:off x="2843808" y="1470025"/>
            <a:ext cx="1584176" cy="864096"/>
          </a:xfrm>
          <a:prstGeom prst="wedgeRectCallout">
            <a:avLst>
              <a:gd name="adj1" fmla="val -79720"/>
              <a:gd name="adj2" fmla="val -1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Списание КК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A4A1C-5F4C-4DF5-985D-471E4BEE4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499" y="1037220"/>
            <a:ext cx="3976049" cy="40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Управление автотранспортом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97B6C-938D-4B55-A951-C16AFE9BE7E7}"/>
              </a:ext>
            </a:extLst>
          </p:cNvPr>
          <p:cNvSpPr txBox="1"/>
          <p:nvPr/>
        </p:nvSpPr>
        <p:spPr>
          <a:xfrm>
            <a:off x="1598365" y="2636912"/>
            <a:ext cx="5947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Контур </a:t>
            </a:r>
            <a:br>
              <a:rPr lang="ru-RU" sz="3200" b="1" dirty="0"/>
            </a:br>
            <a:r>
              <a:rPr lang="ru-RU" sz="3200" b="1" dirty="0"/>
              <a:t>«Управление автотранспортом»</a:t>
            </a:r>
          </a:p>
        </p:txBody>
      </p:sp>
    </p:spTree>
    <p:extLst>
      <p:ext uri="{BB962C8B-B14F-4D97-AF65-F5344CB8AC3E}">
        <p14:creationId xmlns:p14="http://schemas.microsoft.com/office/powerpoint/2010/main" val="292551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Управление автотранспортом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1844824"/>
            <a:ext cx="8892480" cy="3984930"/>
          </a:xfrm>
          <a:prstGeom prst="rect">
            <a:avLst/>
          </a:prstGeom>
        </p:spPr>
      </p:pic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357188" y="718207"/>
            <a:ext cx="6591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Путевые листы</a:t>
            </a:r>
          </a:p>
          <a:p>
            <a:r>
              <a:rPr lang="ru-RU" dirty="0"/>
              <a:t>Служат для учета расхода и списания ГСМ.</a:t>
            </a:r>
          </a:p>
          <a:p>
            <a:r>
              <a:rPr lang="ru-RU" i="1" dirty="0">
                <a:effectLst/>
              </a:rPr>
              <a:t>Пример – карточка учета работы грузовых автомобилей.</a:t>
            </a:r>
          </a:p>
        </p:txBody>
      </p:sp>
    </p:spTree>
    <p:extLst>
      <p:ext uri="{BB962C8B-B14F-4D97-AF65-F5344CB8AC3E}">
        <p14:creationId xmlns:p14="http://schemas.microsoft.com/office/powerpoint/2010/main" val="398442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Управление автотранспортом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57188" y="718207"/>
            <a:ext cx="6591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Путевые листы</a:t>
            </a:r>
          </a:p>
          <a:p>
            <a:r>
              <a:rPr lang="ru-RU" dirty="0"/>
              <a:t>Служат для учета расхода и списания ГСМ.</a:t>
            </a:r>
          </a:p>
          <a:p>
            <a:r>
              <a:rPr lang="ru-RU" i="1" dirty="0">
                <a:effectLst/>
              </a:rPr>
              <a:t>Пример – карточка учета работы тракторов.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7" y="1869738"/>
            <a:ext cx="8982402" cy="4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6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Управление автотранспортом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57188" y="718207"/>
            <a:ext cx="8607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Списание топлива</a:t>
            </a:r>
            <a:r>
              <a:rPr lang="ru-RU" dirty="0"/>
              <a:t> </a:t>
            </a:r>
          </a:p>
          <a:p>
            <a:r>
              <a:rPr lang="ru-RU" dirty="0"/>
              <a:t>На основании документа «Путевые Листы» может быть настроено автоматическое списание топлива (по мере расходования партий материалов на складе).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1639962"/>
            <a:ext cx="5870996" cy="11727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708920"/>
            <a:ext cx="4968552" cy="3642339"/>
          </a:xfrm>
          <a:prstGeom prst="rect">
            <a:avLst/>
          </a:prstGeom>
        </p:spPr>
      </p:pic>
      <p:sp>
        <p:nvSpPr>
          <p:cNvPr id="5" name="Стрелка: изогнутая вверх 4"/>
          <p:cNvSpPr/>
          <p:nvPr/>
        </p:nvSpPr>
        <p:spPr>
          <a:xfrm rot="5400000">
            <a:off x="2032546" y="2911246"/>
            <a:ext cx="1224136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3971" y="501317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Предусмотрена возможность списания топлива частями на несколько счетов.</a:t>
            </a:r>
          </a:p>
        </p:txBody>
      </p:sp>
    </p:spTree>
    <p:extLst>
      <p:ext uri="{BB962C8B-B14F-4D97-AF65-F5344CB8AC3E}">
        <p14:creationId xmlns:p14="http://schemas.microsoft.com/office/powerpoint/2010/main" val="427783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Управление автотранспортом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20636" y="638729"/>
            <a:ext cx="2939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Ремонтные листы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87070"/>
            <a:ext cx="7560840" cy="3383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12" y="3991576"/>
            <a:ext cx="6336704" cy="273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8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Пример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581899E-3B8F-4317-BBAB-FD047CE1A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009695"/>
              </p:ext>
            </p:extLst>
          </p:nvPr>
        </p:nvGraphicFramePr>
        <p:xfrm>
          <a:off x="412540" y="1772816"/>
          <a:ext cx="819190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EC4175-7CCB-40CD-8FA6-2A76125E544C}"/>
              </a:ext>
            </a:extLst>
          </p:cNvPr>
          <p:cNvSpPr txBox="1"/>
          <p:nvPr/>
        </p:nvSpPr>
        <p:spPr>
          <a:xfrm>
            <a:off x="539552" y="1124744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Особенности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3570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-428652"/>
            <a:ext cx="5545137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>
                <a:solidFill>
                  <a:schemeClr val="bg1"/>
                </a:solidFill>
              </a:rPr>
              <a:t>Производство комбикормов</a:t>
            </a:r>
          </a:p>
        </p:txBody>
      </p:sp>
      <p:sp>
        <p:nvSpPr>
          <p:cNvPr id="2867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97B6C-938D-4B55-A951-C16AFE9BE7E7}"/>
              </a:ext>
            </a:extLst>
          </p:cNvPr>
          <p:cNvSpPr txBox="1"/>
          <p:nvPr/>
        </p:nvSpPr>
        <p:spPr>
          <a:xfrm>
            <a:off x="2755644" y="2636912"/>
            <a:ext cx="3632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Контур </a:t>
            </a:r>
            <a:br>
              <a:rPr lang="ru-RU" sz="3200" b="1" dirty="0"/>
            </a:br>
            <a:r>
              <a:rPr lang="ru-RU" sz="3200" b="1" dirty="0"/>
              <a:t>«Животноводство»</a:t>
            </a:r>
          </a:p>
        </p:txBody>
      </p:sp>
    </p:spTree>
    <p:extLst>
      <p:ext uri="{BB962C8B-B14F-4D97-AF65-F5344CB8AC3E}">
        <p14:creationId xmlns:p14="http://schemas.microsoft.com/office/powerpoint/2010/main" val="146484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Контур «Животноводство»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12540" y="692696"/>
            <a:ext cx="4141777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/>
              <a:t>Контур </a:t>
            </a:r>
            <a:r>
              <a:rPr lang="ru-RU" sz="2400" b="1" dirty="0"/>
              <a:t> «Животноводство»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/>
              <a:t>Отслеживание и управление жизненным циклом выращивания свиней,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/>
              <a:t>реализованный с учетом особенностей</a:t>
            </a:r>
            <a:r>
              <a:rPr lang="ru-RU" sz="2400" dirty="0">
                <a:solidFill>
                  <a:srgbClr val="FF6600"/>
                </a:solidFill>
              </a:rPr>
              <a:t> </a:t>
            </a:r>
            <a:br>
              <a:rPr lang="ru-RU" sz="2400" dirty="0">
                <a:solidFill>
                  <a:srgbClr val="FF6600"/>
                </a:solidFill>
              </a:rPr>
            </a:br>
            <a:r>
              <a:rPr lang="ru-RU" sz="2400" dirty="0">
                <a:solidFill>
                  <a:srgbClr val="FF6600"/>
                </a:solidFill>
              </a:rPr>
              <a:t>племенного воспроизводства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Картинки по запросу pigs">
            <a:extLst>
              <a:ext uri="{FF2B5EF4-FFF2-40B4-BE49-F238E27FC236}">
                <a16:creationId xmlns:a16="http://schemas.microsoft.com/office/drawing/2014/main" id="{76389CB7-EC29-430F-8490-24870FBC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83" y="1021478"/>
            <a:ext cx="4291195" cy="24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489B62B-EB68-461A-A281-D6DF34AFC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399215"/>
              </p:ext>
            </p:extLst>
          </p:nvPr>
        </p:nvGraphicFramePr>
        <p:xfrm>
          <a:off x="1835696" y="3500718"/>
          <a:ext cx="5688632" cy="195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7095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FB589F-9B14-4AF4-ADD5-3DB1190733B4}"/>
              </a:ext>
            </a:extLst>
          </p:cNvPr>
          <p:cNvSpPr/>
          <p:nvPr/>
        </p:nvSpPr>
        <p:spPr>
          <a:xfrm>
            <a:off x="369722" y="692696"/>
            <a:ext cx="423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Перечень автоматизируемых процессов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F81D4D-854C-443A-9234-D2BECFB7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0" y="1147615"/>
            <a:ext cx="7794000" cy="5130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BF4FDF-4641-4C0C-9FE2-A4EF07364266}"/>
              </a:ext>
            </a:extLst>
          </p:cNvPr>
          <p:cNvSpPr txBox="1">
            <a:spLocks/>
          </p:cNvSpPr>
          <p:nvPr/>
        </p:nvSpPr>
        <p:spPr>
          <a:xfrm>
            <a:off x="428596" y="-23"/>
            <a:ext cx="792961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>
                <a:solidFill>
                  <a:schemeClr val="bg1"/>
                </a:solidFill>
              </a:rPr>
              <a:t>Контур «Животноводство»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74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FB589F-9B14-4AF4-ADD5-3DB1190733B4}"/>
              </a:ext>
            </a:extLst>
          </p:cNvPr>
          <p:cNvSpPr/>
          <p:nvPr/>
        </p:nvSpPr>
        <p:spPr>
          <a:xfrm>
            <a:off x="369722" y="692696"/>
            <a:ext cx="423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Перечень автоматизируемых процессов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BF4FDF-4641-4C0C-9FE2-A4EF07364266}"/>
              </a:ext>
            </a:extLst>
          </p:cNvPr>
          <p:cNvSpPr txBox="1">
            <a:spLocks/>
          </p:cNvSpPr>
          <p:nvPr/>
        </p:nvSpPr>
        <p:spPr>
          <a:xfrm>
            <a:off x="428596" y="-23"/>
            <a:ext cx="792961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>
                <a:solidFill>
                  <a:schemeClr val="bg1"/>
                </a:solidFill>
              </a:rPr>
              <a:t>Контур «Животноводство»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E9658D-F236-44E9-AE9C-52B66BFB9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75"/>
          <a:stretch/>
        </p:blipFill>
        <p:spPr>
          <a:xfrm>
            <a:off x="632640" y="1124744"/>
            <a:ext cx="408337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20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B4E8ED-1087-4438-B516-8E5D84A0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19553"/>
            <a:ext cx="7443722" cy="4479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DF244A-247A-46F9-BA34-A664ADC9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184" y="2450798"/>
            <a:ext cx="4939828" cy="3628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Справочники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3528" y="571481"/>
            <a:ext cx="38439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Карточка подразделения</a:t>
            </a: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6FED4064-F1D3-4F6F-9BF9-6453E8170D95}"/>
              </a:ext>
            </a:extLst>
          </p:cNvPr>
          <p:cNvSpPr/>
          <p:nvPr/>
        </p:nvSpPr>
        <p:spPr>
          <a:xfrm>
            <a:off x="7236296" y="1755608"/>
            <a:ext cx="1440160" cy="88130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Целевое назначение</a:t>
            </a:r>
          </a:p>
          <a:p>
            <a:pPr algn="ctr"/>
            <a:r>
              <a:rPr lang="ru-RU" dirty="0"/>
              <a:t>площадки</a:t>
            </a: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6D40D8F6-4555-456E-9AB2-C8C26946307E}"/>
              </a:ext>
            </a:extLst>
          </p:cNvPr>
          <p:cNvSpPr/>
          <p:nvPr/>
        </p:nvSpPr>
        <p:spPr>
          <a:xfrm>
            <a:off x="5148064" y="5201357"/>
            <a:ext cx="1440160" cy="881303"/>
          </a:xfrm>
          <a:prstGeom prst="wedgeRectCallout">
            <a:avLst>
              <a:gd name="adj1" fmla="val 72803"/>
              <a:gd name="adj2" fmla="val -87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Категории скота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FBAA1F16-8ED4-4562-ACA4-D49154C91E26}"/>
              </a:ext>
            </a:extLst>
          </p:cNvPr>
          <p:cNvSpPr/>
          <p:nvPr/>
        </p:nvSpPr>
        <p:spPr>
          <a:xfrm>
            <a:off x="1691680" y="4941168"/>
            <a:ext cx="1744845" cy="881303"/>
          </a:xfrm>
          <a:prstGeom prst="wedgeRectCallout">
            <a:avLst>
              <a:gd name="adj1" fmla="val 72803"/>
              <a:gd name="adj2" fmla="val -87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Характеристики боксов</a:t>
            </a:r>
          </a:p>
        </p:txBody>
      </p:sp>
    </p:spTree>
    <p:extLst>
      <p:ext uri="{BB962C8B-B14F-4D97-AF65-F5344CB8AC3E}">
        <p14:creationId xmlns:p14="http://schemas.microsoft.com/office/powerpoint/2010/main" val="3201073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3"/>
            <a:ext cx="7929618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Справочники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4B1F4-8527-4608-86B6-3D89DFBC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06" y="623781"/>
            <a:ext cx="6696743" cy="3850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4AAA1-CB89-4939-ADB2-5ED83A6B5286}"/>
              </a:ext>
            </a:extLst>
          </p:cNvPr>
          <p:cNvSpPr txBox="1"/>
          <p:nvPr/>
        </p:nvSpPr>
        <p:spPr>
          <a:xfrm>
            <a:off x="209722" y="658239"/>
            <a:ext cx="184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Карточка </a:t>
            </a:r>
            <a:br>
              <a:rPr lang="ru-RU" b="1" dirty="0"/>
            </a:br>
            <a:r>
              <a:rPr lang="ru-RU" b="1" dirty="0"/>
              <a:t>свиноматки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5396-75F8-4BCD-A5DC-EE3668E1F000}"/>
              </a:ext>
            </a:extLst>
          </p:cNvPr>
          <p:cNvSpPr txBox="1"/>
          <p:nvPr/>
        </p:nvSpPr>
        <p:spPr>
          <a:xfrm>
            <a:off x="428596" y="4653136"/>
            <a:ext cx="162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Карточка </a:t>
            </a:r>
            <a:br>
              <a:rPr lang="ru-RU" b="1" dirty="0"/>
            </a:br>
            <a:r>
              <a:rPr lang="ru-RU" b="1" dirty="0"/>
              <a:t>хряка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5CFA50-F9A7-4C22-AC94-5435ACE7A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006" y="4653136"/>
            <a:ext cx="4005178" cy="19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721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14588</TotalTime>
  <Words>562</Words>
  <Application>Microsoft Office PowerPoint</Application>
  <PresentationFormat>Экран (4:3)</PresentationFormat>
  <Paragraphs>214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Пример проекта</vt:lpstr>
      <vt:lpstr>Задачи проекта</vt:lpstr>
      <vt:lpstr>Пример проекта</vt:lpstr>
      <vt:lpstr>Производство комбикормов</vt:lpstr>
      <vt:lpstr>Контур «Животноводство»</vt:lpstr>
      <vt:lpstr>Презентация PowerPoint</vt:lpstr>
      <vt:lpstr>Презентация PowerPoint</vt:lpstr>
      <vt:lpstr>Справочники</vt:lpstr>
      <vt:lpstr>Справочники</vt:lpstr>
      <vt:lpstr>Документы</vt:lpstr>
      <vt:lpstr>Документы</vt:lpstr>
      <vt:lpstr>Документы</vt:lpstr>
      <vt:lpstr>Документы</vt:lpstr>
      <vt:lpstr>Документы</vt:lpstr>
      <vt:lpstr>Документы</vt:lpstr>
      <vt:lpstr>Себестоимость</vt:lpstr>
      <vt:lpstr>Себестоимость</vt:lpstr>
      <vt:lpstr>Себестоимость</vt:lpstr>
      <vt:lpstr>Производство комбикормов</vt:lpstr>
      <vt:lpstr>Производство комбикормов</vt:lpstr>
      <vt:lpstr>Производство комбикормов</vt:lpstr>
      <vt:lpstr>Производство комбикормов</vt:lpstr>
      <vt:lpstr>Управление автотранспортом</vt:lpstr>
      <vt:lpstr>Управление автотранспортом</vt:lpstr>
      <vt:lpstr>Управление автотранспортом</vt:lpstr>
      <vt:lpstr>Управление автотранспортом</vt:lpstr>
      <vt:lpstr>Управление автотранспортом</vt:lpstr>
    </vt:vector>
  </TitlesOfParts>
  <Company>СофтПро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Yury Vitovsky</cp:lastModifiedBy>
  <cp:revision>882</cp:revision>
  <cp:lastPrinted>2011-02-08T14:54:33Z</cp:lastPrinted>
  <dcterms:created xsi:type="dcterms:W3CDTF">2009-06-17T12:14:12Z</dcterms:created>
  <dcterms:modified xsi:type="dcterms:W3CDTF">2019-03-18T10:13:34Z</dcterms:modified>
</cp:coreProperties>
</file>