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44" r:id="rId2"/>
    <p:sldId id="389" r:id="rId3"/>
    <p:sldId id="394" r:id="rId4"/>
    <p:sldId id="395" r:id="rId5"/>
    <p:sldId id="396" r:id="rId6"/>
    <p:sldId id="390" r:id="rId7"/>
    <p:sldId id="397" r:id="rId8"/>
    <p:sldId id="398" r:id="rId9"/>
    <p:sldId id="391" r:id="rId10"/>
    <p:sldId id="400" r:id="rId11"/>
    <p:sldId id="392" r:id="rId12"/>
    <p:sldId id="399" r:id="rId13"/>
    <p:sldId id="393" r:id="rId14"/>
    <p:sldId id="402" r:id="rId15"/>
    <p:sldId id="403" r:id="rId16"/>
    <p:sldId id="405" r:id="rId17"/>
    <p:sldId id="404" r:id="rId18"/>
    <p:sldId id="406" r:id="rId19"/>
    <p:sldId id="407" r:id="rId20"/>
    <p:sldId id="408" r:id="rId21"/>
    <p:sldId id="409" r:id="rId22"/>
    <p:sldId id="410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11" r:id="rId31"/>
    <p:sldId id="412" r:id="rId32"/>
    <p:sldId id="413" r:id="rId33"/>
    <p:sldId id="414" r:id="rId34"/>
    <p:sldId id="415" r:id="rId35"/>
    <p:sldId id="416" r:id="rId36"/>
    <p:sldId id="424" r:id="rId3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онтуры системы" id="{C96B5E17-6AF1-4DA4-854B-804BA213A401}">
          <p14:sldIdLst>
            <p14:sldId id="344"/>
            <p14:sldId id="389"/>
            <p14:sldId id="394"/>
            <p14:sldId id="395"/>
            <p14:sldId id="396"/>
            <p14:sldId id="390"/>
            <p14:sldId id="397"/>
            <p14:sldId id="398"/>
            <p14:sldId id="391"/>
            <p14:sldId id="400"/>
            <p14:sldId id="392"/>
            <p14:sldId id="399"/>
            <p14:sldId id="393"/>
            <p14:sldId id="402"/>
            <p14:sldId id="403"/>
            <p14:sldId id="405"/>
            <p14:sldId id="404"/>
            <p14:sldId id="406"/>
            <p14:sldId id="407"/>
            <p14:sldId id="408"/>
            <p14:sldId id="409"/>
            <p14:sldId id="410"/>
            <p14:sldId id="417"/>
            <p14:sldId id="418"/>
            <p14:sldId id="419"/>
            <p14:sldId id="420"/>
            <p14:sldId id="421"/>
            <p14:sldId id="422"/>
            <p14:sldId id="423"/>
            <p14:sldId id="411"/>
            <p14:sldId id="412"/>
            <p14:sldId id="413"/>
            <p14:sldId id="414"/>
            <p14:sldId id="415"/>
            <p14:sldId id="416"/>
            <p14:sldId id="4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" initials="i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1F497D"/>
    <a:srgbClr val="B2CCEC"/>
    <a:srgbClr val="003366"/>
    <a:srgbClr val="0000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02" autoAdjust="0"/>
    <p:restoredTop sz="85076" autoAdjust="0"/>
  </p:normalViewPr>
  <p:slideViewPr>
    <p:cSldViewPr>
      <p:cViewPr varScale="1">
        <p:scale>
          <a:sx n="94" d="100"/>
          <a:sy n="94" d="100"/>
        </p:scale>
        <p:origin x="65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4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AC419-A02B-422B-A0FA-FAFCF439CA2C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BD1DDE-EF60-4967-AE33-B5597C14BDFB}">
      <dgm:prSet phldrT="[Текст]"/>
      <dgm:spPr/>
      <dgm:t>
        <a:bodyPr/>
        <a:lstStyle/>
        <a:p>
          <a:r>
            <a:rPr lang="ru-RU" dirty="0"/>
            <a:t>Цех комбикормов</a:t>
          </a:r>
        </a:p>
      </dgm:t>
    </dgm:pt>
    <dgm:pt modelId="{0C384096-AF98-40DF-A7F0-44941F938FDF}" type="parTrans" cxnId="{9721E198-0189-401C-8225-A75E39D047F1}">
      <dgm:prSet/>
      <dgm:spPr/>
      <dgm:t>
        <a:bodyPr/>
        <a:lstStyle/>
        <a:p>
          <a:endParaRPr lang="ru-RU"/>
        </a:p>
      </dgm:t>
    </dgm:pt>
    <dgm:pt modelId="{4A2AA1C8-B308-4D6F-819C-3B1C2D1F5480}" type="sibTrans" cxnId="{9721E198-0189-401C-8225-A75E39D047F1}">
      <dgm:prSet/>
      <dgm:spPr/>
      <dgm:t>
        <a:bodyPr/>
        <a:lstStyle/>
        <a:p>
          <a:endParaRPr lang="ru-RU"/>
        </a:p>
      </dgm:t>
    </dgm:pt>
    <dgm:pt modelId="{14DE9B8B-19FF-43A8-933B-64629DEBB68B}">
      <dgm:prSet phldrT="[Текст]"/>
      <dgm:spPr/>
      <dgm:t>
        <a:bodyPr/>
        <a:lstStyle/>
        <a:p>
          <a:r>
            <a:rPr lang="ru-RU" dirty="0"/>
            <a:t>Ферма 1</a:t>
          </a:r>
        </a:p>
      </dgm:t>
    </dgm:pt>
    <dgm:pt modelId="{5460945F-4575-4A12-A1C5-18A1252BF438}" type="parTrans" cxnId="{0A8871E5-817D-405E-8646-31DD3D73FA2D}">
      <dgm:prSet/>
      <dgm:spPr/>
      <dgm:t>
        <a:bodyPr/>
        <a:lstStyle/>
        <a:p>
          <a:endParaRPr lang="ru-RU"/>
        </a:p>
      </dgm:t>
    </dgm:pt>
    <dgm:pt modelId="{C4EAE587-4DC6-4827-AED9-57FD4E6651A9}" type="sibTrans" cxnId="{0A8871E5-817D-405E-8646-31DD3D73FA2D}">
      <dgm:prSet/>
      <dgm:spPr/>
      <dgm:t>
        <a:bodyPr/>
        <a:lstStyle/>
        <a:p>
          <a:endParaRPr lang="ru-RU"/>
        </a:p>
      </dgm:t>
    </dgm:pt>
    <dgm:pt modelId="{1A7F0775-BF70-4290-9802-9845E0E9DCFB}">
      <dgm:prSet phldrT="[Текст]"/>
      <dgm:spPr/>
      <dgm:t>
        <a:bodyPr/>
        <a:lstStyle/>
        <a:p>
          <a:r>
            <a:rPr lang="ru-RU" dirty="0"/>
            <a:t>Секция 1</a:t>
          </a:r>
        </a:p>
      </dgm:t>
    </dgm:pt>
    <dgm:pt modelId="{BC858306-5D01-46FC-8761-8DE9396A4717}" type="parTrans" cxnId="{E4CA09CB-DFF1-421D-9071-6575D828C89E}">
      <dgm:prSet/>
      <dgm:spPr/>
      <dgm:t>
        <a:bodyPr/>
        <a:lstStyle/>
        <a:p>
          <a:endParaRPr lang="ru-RU"/>
        </a:p>
      </dgm:t>
    </dgm:pt>
    <dgm:pt modelId="{97C0E307-5C60-4424-A490-4CC41BE13642}" type="sibTrans" cxnId="{E4CA09CB-DFF1-421D-9071-6575D828C89E}">
      <dgm:prSet/>
      <dgm:spPr/>
      <dgm:t>
        <a:bodyPr/>
        <a:lstStyle/>
        <a:p>
          <a:endParaRPr lang="ru-RU"/>
        </a:p>
      </dgm:t>
    </dgm:pt>
    <dgm:pt modelId="{87889099-5F06-4A86-B4DF-F5F2BD0D6F75}">
      <dgm:prSet phldrT="[Текст]"/>
      <dgm:spPr/>
      <dgm:t>
        <a:bodyPr/>
        <a:lstStyle/>
        <a:p>
          <a:r>
            <a:rPr lang="ru-RU" dirty="0"/>
            <a:t>Секция 2</a:t>
          </a:r>
        </a:p>
      </dgm:t>
    </dgm:pt>
    <dgm:pt modelId="{0AB92943-A652-4E56-8087-27C3AB1691F0}" type="parTrans" cxnId="{0FD3E801-4733-4BF9-948A-EEAB79B13DCE}">
      <dgm:prSet/>
      <dgm:spPr/>
      <dgm:t>
        <a:bodyPr/>
        <a:lstStyle/>
        <a:p>
          <a:endParaRPr lang="ru-RU"/>
        </a:p>
      </dgm:t>
    </dgm:pt>
    <dgm:pt modelId="{219E9AD1-7605-48AB-85F9-E12639447688}" type="sibTrans" cxnId="{0FD3E801-4733-4BF9-948A-EEAB79B13DCE}">
      <dgm:prSet/>
      <dgm:spPr/>
      <dgm:t>
        <a:bodyPr/>
        <a:lstStyle/>
        <a:p>
          <a:endParaRPr lang="ru-RU"/>
        </a:p>
      </dgm:t>
    </dgm:pt>
    <dgm:pt modelId="{616681A5-3F32-4596-8473-8FFF424CA2C7}">
      <dgm:prSet phldrT="[Текст]"/>
      <dgm:spPr/>
      <dgm:t>
        <a:bodyPr/>
        <a:lstStyle/>
        <a:p>
          <a:r>
            <a:rPr lang="ru-RU" dirty="0"/>
            <a:t>Ферма 2</a:t>
          </a:r>
        </a:p>
      </dgm:t>
    </dgm:pt>
    <dgm:pt modelId="{C5B44CA1-A699-44D0-A738-7B4ABD0F4078}" type="parTrans" cxnId="{A32436D6-C724-4983-B99F-F61FD47DE92D}">
      <dgm:prSet/>
      <dgm:spPr/>
      <dgm:t>
        <a:bodyPr/>
        <a:lstStyle/>
        <a:p>
          <a:endParaRPr lang="ru-RU"/>
        </a:p>
      </dgm:t>
    </dgm:pt>
    <dgm:pt modelId="{2642BD87-C5B1-4594-9FC8-A7EEA5AC3EB3}" type="sibTrans" cxnId="{A32436D6-C724-4983-B99F-F61FD47DE92D}">
      <dgm:prSet/>
      <dgm:spPr/>
      <dgm:t>
        <a:bodyPr/>
        <a:lstStyle/>
        <a:p>
          <a:endParaRPr lang="ru-RU"/>
        </a:p>
      </dgm:t>
    </dgm:pt>
    <dgm:pt modelId="{4B1A6999-606B-485F-9DE1-36A1FC3E237E}">
      <dgm:prSet phldrT="[Текст]"/>
      <dgm:spPr/>
      <dgm:t>
        <a:bodyPr/>
        <a:lstStyle/>
        <a:p>
          <a:r>
            <a:rPr lang="ru-RU" dirty="0" err="1"/>
            <a:t>Годувальниця</a:t>
          </a:r>
          <a:r>
            <a:rPr lang="ru-RU" dirty="0"/>
            <a:t> 2</a:t>
          </a:r>
        </a:p>
      </dgm:t>
    </dgm:pt>
    <dgm:pt modelId="{747BF21F-E5E1-414B-867B-3FF3492C2D23}" type="parTrans" cxnId="{A067ECAE-E223-42A2-8EC1-A5A3441E8DF4}">
      <dgm:prSet/>
      <dgm:spPr/>
      <dgm:t>
        <a:bodyPr/>
        <a:lstStyle/>
        <a:p>
          <a:endParaRPr lang="ru-RU"/>
        </a:p>
      </dgm:t>
    </dgm:pt>
    <dgm:pt modelId="{19FA58AA-716B-4C32-A6C8-637AB5D5E3DF}" type="sibTrans" cxnId="{A067ECAE-E223-42A2-8EC1-A5A3441E8DF4}">
      <dgm:prSet/>
      <dgm:spPr/>
      <dgm:t>
        <a:bodyPr/>
        <a:lstStyle/>
        <a:p>
          <a:endParaRPr lang="ru-RU"/>
        </a:p>
      </dgm:t>
    </dgm:pt>
    <dgm:pt modelId="{C85DAD69-9986-4D37-BFE7-722BE91CEB63}" type="pres">
      <dgm:prSet presAssocID="{CE0AC419-A02B-422B-A0FA-FAFCF439CA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977DDD-72E9-4DFF-8CDE-8B79F6912DA9}" type="pres">
      <dgm:prSet presAssocID="{CE0AC419-A02B-422B-A0FA-FAFCF439CA2C}" presName="hierFlow" presStyleCnt="0"/>
      <dgm:spPr/>
    </dgm:pt>
    <dgm:pt modelId="{54712F42-288D-4F51-ADDF-99C0A3E09DDA}" type="pres">
      <dgm:prSet presAssocID="{CE0AC419-A02B-422B-A0FA-FAFCF439CA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483816-DFF2-48CB-9844-EBFD6CB8E7BE}" type="pres">
      <dgm:prSet presAssocID="{3FBD1DDE-EF60-4967-AE33-B5597C14BDFB}" presName="Name17" presStyleCnt="0"/>
      <dgm:spPr/>
    </dgm:pt>
    <dgm:pt modelId="{6B4D6415-31C1-4335-8A14-2764E5542D31}" type="pres">
      <dgm:prSet presAssocID="{3FBD1DDE-EF60-4967-AE33-B5597C14BDFB}" presName="level1Shape" presStyleLbl="node0" presStyleIdx="0" presStyleCnt="1">
        <dgm:presLayoutVars>
          <dgm:chPref val="3"/>
        </dgm:presLayoutVars>
      </dgm:prSet>
      <dgm:spPr/>
    </dgm:pt>
    <dgm:pt modelId="{8A9016FB-C7BE-4E06-935C-3D744E32F231}" type="pres">
      <dgm:prSet presAssocID="{3FBD1DDE-EF60-4967-AE33-B5597C14BDFB}" presName="hierChild2" presStyleCnt="0"/>
      <dgm:spPr/>
    </dgm:pt>
    <dgm:pt modelId="{A129BB93-B0F2-462A-825E-21F251664F62}" type="pres">
      <dgm:prSet presAssocID="{5460945F-4575-4A12-A1C5-18A1252BF438}" presName="Name25" presStyleLbl="parChTrans1D2" presStyleIdx="0" presStyleCnt="3"/>
      <dgm:spPr/>
    </dgm:pt>
    <dgm:pt modelId="{E9EEC09E-D5D7-4C40-BE43-1FBCB83E9148}" type="pres">
      <dgm:prSet presAssocID="{5460945F-4575-4A12-A1C5-18A1252BF438}" presName="connTx" presStyleLbl="parChTrans1D2" presStyleIdx="0" presStyleCnt="3"/>
      <dgm:spPr/>
    </dgm:pt>
    <dgm:pt modelId="{BACAB485-AB54-450F-9FA9-1DF27E0D8490}" type="pres">
      <dgm:prSet presAssocID="{14DE9B8B-19FF-43A8-933B-64629DEBB68B}" presName="Name30" presStyleCnt="0"/>
      <dgm:spPr/>
    </dgm:pt>
    <dgm:pt modelId="{5A7D06BB-7DAC-4E47-A126-56E8CC8EED84}" type="pres">
      <dgm:prSet presAssocID="{14DE9B8B-19FF-43A8-933B-64629DEBB68B}" presName="level2Shape" presStyleLbl="node2" presStyleIdx="0" presStyleCnt="3"/>
      <dgm:spPr/>
    </dgm:pt>
    <dgm:pt modelId="{7997B966-F58F-42EE-87BB-11C1BDCEF238}" type="pres">
      <dgm:prSet presAssocID="{14DE9B8B-19FF-43A8-933B-64629DEBB68B}" presName="hierChild3" presStyleCnt="0"/>
      <dgm:spPr/>
    </dgm:pt>
    <dgm:pt modelId="{FC60671E-B492-41F7-A7EF-399887337FE3}" type="pres">
      <dgm:prSet presAssocID="{C5B44CA1-A699-44D0-A738-7B4ABD0F4078}" presName="Name25" presStyleLbl="parChTrans1D2" presStyleIdx="1" presStyleCnt="3"/>
      <dgm:spPr/>
    </dgm:pt>
    <dgm:pt modelId="{3255D273-70C1-4358-99D5-4DEE1C164ABF}" type="pres">
      <dgm:prSet presAssocID="{C5B44CA1-A699-44D0-A738-7B4ABD0F4078}" presName="connTx" presStyleLbl="parChTrans1D2" presStyleIdx="1" presStyleCnt="3"/>
      <dgm:spPr/>
    </dgm:pt>
    <dgm:pt modelId="{7719879F-C29C-4699-957F-404F191BA8B7}" type="pres">
      <dgm:prSet presAssocID="{616681A5-3F32-4596-8473-8FFF424CA2C7}" presName="Name30" presStyleCnt="0"/>
      <dgm:spPr/>
    </dgm:pt>
    <dgm:pt modelId="{D46AEE1B-BBCC-44EB-8667-22139F91D718}" type="pres">
      <dgm:prSet presAssocID="{616681A5-3F32-4596-8473-8FFF424CA2C7}" presName="level2Shape" presStyleLbl="node2" presStyleIdx="1" presStyleCnt="3"/>
      <dgm:spPr/>
    </dgm:pt>
    <dgm:pt modelId="{B2145856-9FC1-4CAD-A049-05E76B61EEDF}" type="pres">
      <dgm:prSet presAssocID="{616681A5-3F32-4596-8473-8FFF424CA2C7}" presName="hierChild3" presStyleCnt="0"/>
      <dgm:spPr/>
    </dgm:pt>
    <dgm:pt modelId="{80C69F36-C516-4CDA-9A0F-99BC98E4BA95}" type="pres">
      <dgm:prSet presAssocID="{747BF21F-E5E1-414B-867B-3FF3492C2D23}" presName="Name25" presStyleLbl="parChTrans1D2" presStyleIdx="2" presStyleCnt="3"/>
      <dgm:spPr/>
    </dgm:pt>
    <dgm:pt modelId="{7D21EB39-4160-476B-9028-90FB281C4A03}" type="pres">
      <dgm:prSet presAssocID="{747BF21F-E5E1-414B-867B-3FF3492C2D23}" presName="connTx" presStyleLbl="parChTrans1D2" presStyleIdx="2" presStyleCnt="3"/>
      <dgm:spPr/>
    </dgm:pt>
    <dgm:pt modelId="{0D7DC568-662D-42A5-B88B-EAF5DD57A093}" type="pres">
      <dgm:prSet presAssocID="{4B1A6999-606B-485F-9DE1-36A1FC3E237E}" presName="Name30" presStyleCnt="0"/>
      <dgm:spPr/>
    </dgm:pt>
    <dgm:pt modelId="{18BF2935-F8C4-483E-B829-7B08EA35983C}" type="pres">
      <dgm:prSet presAssocID="{4B1A6999-606B-485F-9DE1-36A1FC3E237E}" presName="level2Shape" presStyleLbl="node2" presStyleIdx="2" presStyleCnt="3"/>
      <dgm:spPr/>
    </dgm:pt>
    <dgm:pt modelId="{23682966-8022-4AAA-B069-4E4C4D299431}" type="pres">
      <dgm:prSet presAssocID="{4B1A6999-606B-485F-9DE1-36A1FC3E237E}" presName="hierChild3" presStyleCnt="0"/>
      <dgm:spPr/>
    </dgm:pt>
    <dgm:pt modelId="{C1B635C4-4994-4F27-A7B1-7CF7D48A216C}" type="pres">
      <dgm:prSet presAssocID="{BC858306-5D01-46FC-8761-8DE9396A4717}" presName="Name25" presStyleLbl="parChTrans1D3" presStyleIdx="0" presStyleCnt="2"/>
      <dgm:spPr/>
    </dgm:pt>
    <dgm:pt modelId="{D0E51FF7-6ADD-4FE1-90ED-3B15DD311E4A}" type="pres">
      <dgm:prSet presAssocID="{BC858306-5D01-46FC-8761-8DE9396A4717}" presName="connTx" presStyleLbl="parChTrans1D3" presStyleIdx="0" presStyleCnt="2"/>
      <dgm:spPr/>
    </dgm:pt>
    <dgm:pt modelId="{76702B67-B926-464D-A361-F60E1EFC0850}" type="pres">
      <dgm:prSet presAssocID="{1A7F0775-BF70-4290-9802-9845E0E9DCFB}" presName="Name30" presStyleCnt="0"/>
      <dgm:spPr/>
    </dgm:pt>
    <dgm:pt modelId="{8BAA86C7-2486-4E90-B128-E815350CCB38}" type="pres">
      <dgm:prSet presAssocID="{1A7F0775-BF70-4290-9802-9845E0E9DCFB}" presName="level2Shape" presStyleLbl="node3" presStyleIdx="0" presStyleCnt="2" custLinFactNeighborY="-26157"/>
      <dgm:spPr/>
    </dgm:pt>
    <dgm:pt modelId="{DA0FAB1F-C79D-4F15-9410-86FD55322921}" type="pres">
      <dgm:prSet presAssocID="{1A7F0775-BF70-4290-9802-9845E0E9DCFB}" presName="hierChild3" presStyleCnt="0"/>
      <dgm:spPr/>
    </dgm:pt>
    <dgm:pt modelId="{CBE0AD4F-021A-459C-895B-E1F1E822994E}" type="pres">
      <dgm:prSet presAssocID="{0AB92943-A652-4E56-8087-27C3AB1691F0}" presName="Name25" presStyleLbl="parChTrans1D3" presStyleIdx="1" presStyleCnt="2"/>
      <dgm:spPr/>
    </dgm:pt>
    <dgm:pt modelId="{DC58E678-538C-4C62-B4EE-F9092EE5BEDC}" type="pres">
      <dgm:prSet presAssocID="{0AB92943-A652-4E56-8087-27C3AB1691F0}" presName="connTx" presStyleLbl="parChTrans1D3" presStyleIdx="1" presStyleCnt="2"/>
      <dgm:spPr/>
    </dgm:pt>
    <dgm:pt modelId="{F929F141-F4CD-420C-A84B-C2424D4FB160}" type="pres">
      <dgm:prSet presAssocID="{87889099-5F06-4A86-B4DF-F5F2BD0D6F75}" presName="Name30" presStyleCnt="0"/>
      <dgm:spPr/>
    </dgm:pt>
    <dgm:pt modelId="{31BCB316-30C3-4ADC-BD50-003CE50747D7}" type="pres">
      <dgm:prSet presAssocID="{87889099-5F06-4A86-B4DF-F5F2BD0D6F75}" presName="level2Shape" presStyleLbl="node3" presStyleIdx="1" presStyleCnt="2" custLinFactNeighborY="-29104"/>
      <dgm:spPr/>
    </dgm:pt>
    <dgm:pt modelId="{0B3049CC-87F2-4E88-A10C-6BD8C04DBD80}" type="pres">
      <dgm:prSet presAssocID="{87889099-5F06-4A86-B4DF-F5F2BD0D6F75}" presName="hierChild3" presStyleCnt="0"/>
      <dgm:spPr/>
    </dgm:pt>
    <dgm:pt modelId="{421508A7-1DE2-452D-B4EA-BEB07FF265D4}" type="pres">
      <dgm:prSet presAssocID="{CE0AC419-A02B-422B-A0FA-FAFCF439CA2C}" presName="bgShapesFlow" presStyleCnt="0"/>
      <dgm:spPr/>
    </dgm:pt>
  </dgm:ptLst>
  <dgm:cxnLst>
    <dgm:cxn modelId="{0FD3E801-4733-4BF9-948A-EEAB79B13DCE}" srcId="{4B1A6999-606B-485F-9DE1-36A1FC3E237E}" destId="{87889099-5F06-4A86-B4DF-F5F2BD0D6F75}" srcOrd="1" destOrd="0" parTransId="{0AB92943-A652-4E56-8087-27C3AB1691F0}" sibTransId="{219E9AD1-7605-48AB-85F9-E12639447688}"/>
    <dgm:cxn modelId="{F195E206-242A-406F-A430-2796D4070796}" type="presOf" srcId="{616681A5-3F32-4596-8473-8FFF424CA2C7}" destId="{D46AEE1B-BBCC-44EB-8667-22139F91D718}" srcOrd="0" destOrd="0" presId="urn:microsoft.com/office/officeart/2005/8/layout/hierarchy5"/>
    <dgm:cxn modelId="{D67D550A-D608-43F4-A0BB-95D502E81137}" type="presOf" srcId="{C5B44CA1-A699-44D0-A738-7B4ABD0F4078}" destId="{3255D273-70C1-4358-99D5-4DEE1C164ABF}" srcOrd="1" destOrd="0" presId="urn:microsoft.com/office/officeart/2005/8/layout/hierarchy5"/>
    <dgm:cxn modelId="{CAB08E11-9E6D-405D-BD75-095DCB477A08}" type="presOf" srcId="{0AB92943-A652-4E56-8087-27C3AB1691F0}" destId="{CBE0AD4F-021A-459C-895B-E1F1E822994E}" srcOrd="0" destOrd="0" presId="urn:microsoft.com/office/officeart/2005/8/layout/hierarchy5"/>
    <dgm:cxn modelId="{C0403813-9A71-4AC6-B0D6-67F3637B2755}" type="presOf" srcId="{747BF21F-E5E1-414B-867B-3FF3492C2D23}" destId="{7D21EB39-4160-476B-9028-90FB281C4A03}" srcOrd="1" destOrd="0" presId="urn:microsoft.com/office/officeart/2005/8/layout/hierarchy5"/>
    <dgm:cxn modelId="{74F9771B-FCB2-44B8-8B89-FBB9EE6E40A2}" type="presOf" srcId="{5460945F-4575-4A12-A1C5-18A1252BF438}" destId="{E9EEC09E-D5D7-4C40-BE43-1FBCB83E9148}" srcOrd="1" destOrd="0" presId="urn:microsoft.com/office/officeart/2005/8/layout/hierarchy5"/>
    <dgm:cxn modelId="{323F263E-CDA2-4263-B1B0-B2409978156C}" type="presOf" srcId="{CE0AC419-A02B-422B-A0FA-FAFCF439CA2C}" destId="{C85DAD69-9986-4D37-BFE7-722BE91CEB63}" srcOrd="0" destOrd="0" presId="urn:microsoft.com/office/officeart/2005/8/layout/hierarchy5"/>
    <dgm:cxn modelId="{0BABBD66-EC83-407F-AAA0-9DDB526A546A}" type="presOf" srcId="{C5B44CA1-A699-44D0-A738-7B4ABD0F4078}" destId="{FC60671E-B492-41F7-A7EF-399887337FE3}" srcOrd="0" destOrd="0" presId="urn:microsoft.com/office/officeart/2005/8/layout/hierarchy5"/>
    <dgm:cxn modelId="{2DCC4069-F830-4C01-9950-F2BBDCEB60B0}" type="presOf" srcId="{1A7F0775-BF70-4290-9802-9845E0E9DCFB}" destId="{8BAA86C7-2486-4E90-B128-E815350CCB38}" srcOrd="0" destOrd="0" presId="urn:microsoft.com/office/officeart/2005/8/layout/hierarchy5"/>
    <dgm:cxn modelId="{F1BF324B-37AA-4A67-92FD-EA8B6934DD69}" type="presOf" srcId="{14DE9B8B-19FF-43A8-933B-64629DEBB68B}" destId="{5A7D06BB-7DAC-4E47-A126-56E8CC8EED84}" srcOrd="0" destOrd="0" presId="urn:microsoft.com/office/officeart/2005/8/layout/hierarchy5"/>
    <dgm:cxn modelId="{4EC2F380-7B65-4DCC-AABB-5C68D98FE49E}" type="presOf" srcId="{BC858306-5D01-46FC-8761-8DE9396A4717}" destId="{D0E51FF7-6ADD-4FE1-90ED-3B15DD311E4A}" srcOrd="1" destOrd="0" presId="urn:microsoft.com/office/officeart/2005/8/layout/hierarchy5"/>
    <dgm:cxn modelId="{F7CC8287-32D3-4E02-985F-59C1695186AA}" type="presOf" srcId="{BC858306-5D01-46FC-8761-8DE9396A4717}" destId="{C1B635C4-4994-4F27-A7B1-7CF7D48A216C}" srcOrd="0" destOrd="0" presId="urn:microsoft.com/office/officeart/2005/8/layout/hierarchy5"/>
    <dgm:cxn modelId="{44A86A98-AE71-47B4-A5FD-29009A0FD2EA}" type="presOf" srcId="{4B1A6999-606B-485F-9DE1-36A1FC3E237E}" destId="{18BF2935-F8C4-483E-B829-7B08EA35983C}" srcOrd="0" destOrd="0" presId="urn:microsoft.com/office/officeart/2005/8/layout/hierarchy5"/>
    <dgm:cxn modelId="{9721E198-0189-401C-8225-A75E39D047F1}" srcId="{CE0AC419-A02B-422B-A0FA-FAFCF439CA2C}" destId="{3FBD1DDE-EF60-4967-AE33-B5597C14BDFB}" srcOrd="0" destOrd="0" parTransId="{0C384096-AF98-40DF-A7F0-44941F938FDF}" sibTransId="{4A2AA1C8-B308-4D6F-819C-3B1C2D1F5480}"/>
    <dgm:cxn modelId="{FF0905A3-02C3-4DA2-A9D0-4F45E7D73616}" type="presOf" srcId="{0AB92943-A652-4E56-8087-27C3AB1691F0}" destId="{DC58E678-538C-4C62-B4EE-F9092EE5BEDC}" srcOrd="1" destOrd="0" presId="urn:microsoft.com/office/officeart/2005/8/layout/hierarchy5"/>
    <dgm:cxn modelId="{A067ECAE-E223-42A2-8EC1-A5A3441E8DF4}" srcId="{3FBD1DDE-EF60-4967-AE33-B5597C14BDFB}" destId="{4B1A6999-606B-485F-9DE1-36A1FC3E237E}" srcOrd="2" destOrd="0" parTransId="{747BF21F-E5E1-414B-867B-3FF3492C2D23}" sibTransId="{19FA58AA-716B-4C32-A6C8-637AB5D5E3DF}"/>
    <dgm:cxn modelId="{A464E2C6-3586-4C2F-85BF-13110AEFE26A}" type="presOf" srcId="{5460945F-4575-4A12-A1C5-18A1252BF438}" destId="{A129BB93-B0F2-462A-825E-21F251664F62}" srcOrd="0" destOrd="0" presId="urn:microsoft.com/office/officeart/2005/8/layout/hierarchy5"/>
    <dgm:cxn modelId="{E4CA09CB-DFF1-421D-9071-6575D828C89E}" srcId="{4B1A6999-606B-485F-9DE1-36A1FC3E237E}" destId="{1A7F0775-BF70-4290-9802-9845E0E9DCFB}" srcOrd="0" destOrd="0" parTransId="{BC858306-5D01-46FC-8761-8DE9396A4717}" sibTransId="{97C0E307-5C60-4424-A490-4CC41BE13642}"/>
    <dgm:cxn modelId="{A32436D6-C724-4983-B99F-F61FD47DE92D}" srcId="{3FBD1DDE-EF60-4967-AE33-B5597C14BDFB}" destId="{616681A5-3F32-4596-8473-8FFF424CA2C7}" srcOrd="1" destOrd="0" parTransId="{C5B44CA1-A699-44D0-A738-7B4ABD0F4078}" sibTransId="{2642BD87-C5B1-4594-9FC8-A7EEA5AC3EB3}"/>
    <dgm:cxn modelId="{0A8871E5-817D-405E-8646-31DD3D73FA2D}" srcId="{3FBD1DDE-EF60-4967-AE33-B5597C14BDFB}" destId="{14DE9B8B-19FF-43A8-933B-64629DEBB68B}" srcOrd="0" destOrd="0" parTransId="{5460945F-4575-4A12-A1C5-18A1252BF438}" sibTransId="{C4EAE587-4DC6-4827-AED9-57FD4E6651A9}"/>
    <dgm:cxn modelId="{9F172EE8-205E-43EC-B64F-C02085751C25}" type="presOf" srcId="{747BF21F-E5E1-414B-867B-3FF3492C2D23}" destId="{80C69F36-C516-4CDA-9A0F-99BC98E4BA95}" srcOrd="0" destOrd="0" presId="urn:microsoft.com/office/officeart/2005/8/layout/hierarchy5"/>
    <dgm:cxn modelId="{A29018F1-ABCD-4780-8024-418896F20E49}" type="presOf" srcId="{3FBD1DDE-EF60-4967-AE33-B5597C14BDFB}" destId="{6B4D6415-31C1-4335-8A14-2764E5542D31}" srcOrd="0" destOrd="0" presId="urn:microsoft.com/office/officeart/2005/8/layout/hierarchy5"/>
    <dgm:cxn modelId="{E1DCC3FE-8C7B-48D9-BB63-803523A5424C}" type="presOf" srcId="{87889099-5F06-4A86-B4DF-F5F2BD0D6F75}" destId="{31BCB316-30C3-4ADC-BD50-003CE50747D7}" srcOrd="0" destOrd="0" presId="urn:microsoft.com/office/officeart/2005/8/layout/hierarchy5"/>
    <dgm:cxn modelId="{41A544F3-CD62-41EB-9FD7-2CDD85C6BA5A}" type="presParOf" srcId="{C85DAD69-9986-4D37-BFE7-722BE91CEB63}" destId="{24977DDD-72E9-4DFF-8CDE-8B79F6912DA9}" srcOrd="0" destOrd="0" presId="urn:microsoft.com/office/officeart/2005/8/layout/hierarchy5"/>
    <dgm:cxn modelId="{52253D8B-2DE9-472D-B635-3EC6A64CAADF}" type="presParOf" srcId="{24977DDD-72E9-4DFF-8CDE-8B79F6912DA9}" destId="{54712F42-288D-4F51-ADDF-99C0A3E09DDA}" srcOrd="0" destOrd="0" presId="urn:microsoft.com/office/officeart/2005/8/layout/hierarchy5"/>
    <dgm:cxn modelId="{B1389952-AC37-45D5-8639-14CC86B5A55B}" type="presParOf" srcId="{54712F42-288D-4F51-ADDF-99C0A3E09DDA}" destId="{48483816-DFF2-48CB-9844-EBFD6CB8E7BE}" srcOrd="0" destOrd="0" presId="urn:microsoft.com/office/officeart/2005/8/layout/hierarchy5"/>
    <dgm:cxn modelId="{297FC5F6-8227-4434-9664-694EEC26A6C0}" type="presParOf" srcId="{48483816-DFF2-48CB-9844-EBFD6CB8E7BE}" destId="{6B4D6415-31C1-4335-8A14-2764E5542D31}" srcOrd="0" destOrd="0" presId="urn:microsoft.com/office/officeart/2005/8/layout/hierarchy5"/>
    <dgm:cxn modelId="{85AF7718-709B-41BB-B8FD-49F4AC0410F9}" type="presParOf" srcId="{48483816-DFF2-48CB-9844-EBFD6CB8E7BE}" destId="{8A9016FB-C7BE-4E06-935C-3D744E32F231}" srcOrd="1" destOrd="0" presId="urn:microsoft.com/office/officeart/2005/8/layout/hierarchy5"/>
    <dgm:cxn modelId="{AAB4CA56-AF56-4ECD-9278-FA7B6B93D633}" type="presParOf" srcId="{8A9016FB-C7BE-4E06-935C-3D744E32F231}" destId="{A129BB93-B0F2-462A-825E-21F251664F62}" srcOrd="0" destOrd="0" presId="urn:microsoft.com/office/officeart/2005/8/layout/hierarchy5"/>
    <dgm:cxn modelId="{8A3D758F-EA30-48F3-A8B1-685311D6F290}" type="presParOf" srcId="{A129BB93-B0F2-462A-825E-21F251664F62}" destId="{E9EEC09E-D5D7-4C40-BE43-1FBCB83E9148}" srcOrd="0" destOrd="0" presId="urn:microsoft.com/office/officeart/2005/8/layout/hierarchy5"/>
    <dgm:cxn modelId="{446D5E76-6905-4FA4-9CC2-2D891B5A122D}" type="presParOf" srcId="{8A9016FB-C7BE-4E06-935C-3D744E32F231}" destId="{BACAB485-AB54-450F-9FA9-1DF27E0D8490}" srcOrd="1" destOrd="0" presId="urn:microsoft.com/office/officeart/2005/8/layout/hierarchy5"/>
    <dgm:cxn modelId="{0F72311E-5846-43B8-BFA1-071A6184D3F2}" type="presParOf" srcId="{BACAB485-AB54-450F-9FA9-1DF27E0D8490}" destId="{5A7D06BB-7DAC-4E47-A126-56E8CC8EED84}" srcOrd="0" destOrd="0" presId="urn:microsoft.com/office/officeart/2005/8/layout/hierarchy5"/>
    <dgm:cxn modelId="{878DC0D1-9FF9-4D54-B9E0-CF625F55DD6F}" type="presParOf" srcId="{BACAB485-AB54-450F-9FA9-1DF27E0D8490}" destId="{7997B966-F58F-42EE-87BB-11C1BDCEF238}" srcOrd="1" destOrd="0" presId="urn:microsoft.com/office/officeart/2005/8/layout/hierarchy5"/>
    <dgm:cxn modelId="{24840243-B108-4421-ACEE-45352B2CF1D9}" type="presParOf" srcId="{8A9016FB-C7BE-4E06-935C-3D744E32F231}" destId="{FC60671E-B492-41F7-A7EF-399887337FE3}" srcOrd="2" destOrd="0" presId="urn:microsoft.com/office/officeart/2005/8/layout/hierarchy5"/>
    <dgm:cxn modelId="{A2C20DF1-C438-487D-8F69-C69528680436}" type="presParOf" srcId="{FC60671E-B492-41F7-A7EF-399887337FE3}" destId="{3255D273-70C1-4358-99D5-4DEE1C164ABF}" srcOrd="0" destOrd="0" presId="urn:microsoft.com/office/officeart/2005/8/layout/hierarchy5"/>
    <dgm:cxn modelId="{3F2132D1-B5C2-4F36-9CE8-630481922BD2}" type="presParOf" srcId="{8A9016FB-C7BE-4E06-935C-3D744E32F231}" destId="{7719879F-C29C-4699-957F-404F191BA8B7}" srcOrd="3" destOrd="0" presId="urn:microsoft.com/office/officeart/2005/8/layout/hierarchy5"/>
    <dgm:cxn modelId="{E5631CE3-D73D-47E9-B2EC-1E5AD7FD596A}" type="presParOf" srcId="{7719879F-C29C-4699-957F-404F191BA8B7}" destId="{D46AEE1B-BBCC-44EB-8667-22139F91D718}" srcOrd="0" destOrd="0" presId="urn:microsoft.com/office/officeart/2005/8/layout/hierarchy5"/>
    <dgm:cxn modelId="{F19158C0-D4DF-4A4C-A183-04FD818253D2}" type="presParOf" srcId="{7719879F-C29C-4699-957F-404F191BA8B7}" destId="{B2145856-9FC1-4CAD-A049-05E76B61EEDF}" srcOrd="1" destOrd="0" presId="urn:microsoft.com/office/officeart/2005/8/layout/hierarchy5"/>
    <dgm:cxn modelId="{BE6297C3-A19C-40BF-8890-DCBCC3097AC8}" type="presParOf" srcId="{8A9016FB-C7BE-4E06-935C-3D744E32F231}" destId="{80C69F36-C516-4CDA-9A0F-99BC98E4BA95}" srcOrd="4" destOrd="0" presId="urn:microsoft.com/office/officeart/2005/8/layout/hierarchy5"/>
    <dgm:cxn modelId="{7F15BB86-EA2F-4BD8-AF2D-94FAF9DBFEB5}" type="presParOf" srcId="{80C69F36-C516-4CDA-9A0F-99BC98E4BA95}" destId="{7D21EB39-4160-476B-9028-90FB281C4A03}" srcOrd="0" destOrd="0" presId="urn:microsoft.com/office/officeart/2005/8/layout/hierarchy5"/>
    <dgm:cxn modelId="{AFF925FC-9E8E-4941-A5D0-18143A4E0D13}" type="presParOf" srcId="{8A9016FB-C7BE-4E06-935C-3D744E32F231}" destId="{0D7DC568-662D-42A5-B88B-EAF5DD57A093}" srcOrd="5" destOrd="0" presId="urn:microsoft.com/office/officeart/2005/8/layout/hierarchy5"/>
    <dgm:cxn modelId="{15D03B60-948C-47DC-8621-1B93F66C5490}" type="presParOf" srcId="{0D7DC568-662D-42A5-B88B-EAF5DD57A093}" destId="{18BF2935-F8C4-483E-B829-7B08EA35983C}" srcOrd="0" destOrd="0" presId="urn:microsoft.com/office/officeart/2005/8/layout/hierarchy5"/>
    <dgm:cxn modelId="{B0F1D24D-6992-47FD-8416-0CFC78972743}" type="presParOf" srcId="{0D7DC568-662D-42A5-B88B-EAF5DD57A093}" destId="{23682966-8022-4AAA-B069-4E4C4D299431}" srcOrd="1" destOrd="0" presId="urn:microsoft.com/office/officeart/2005/8/layout/hierarchy5"/>
    <dgm:cxn modelId="{33C5636C-7217-4F30-B1F6-88578704E71B}" type="presParOf" srcId="{23682966-8022-4AAA-B069-4E4C4D299431}" destId="{C1B635C4-4994-4F27-A7B1-7CF7D48A216C}" srcOrd="0" destOrd="0" presId="urn:microsoft.com/office/officeart/2005/8/layout/hierarchy5"/>
    <dgm:cxn modelId="{9C0EA72F-F41D-46ED-8856-A5B60545014B}" type="presParOf" srcId="{C1B635C4-4994-4F27-A7B1-7CF7D48A216C}" destId="{D0E51FF7-6ADD-4FE1-90ED-3B15DD311E4A}" srcOrd="0" destOrd="0" presId="urn:microsoft.com/office/officeart/2005/8/layout/hierarchy5"/>
    <dgm:cxn modelId="{0EAF5C72-4795-4449-AD72-0235AD3DA3AA}" type="presParOf" srcId="{23682966-8022-4AAA-B069-4E4C4D299431}" destId="{76702B67-B926-464D-A361-F60E1EFC0850}" srcOrd="1" destOrd="0" presId="urn:microsoft.com/office/officeart/2005/8/layout/hierarchy5"/>
    <dgm:cxn modelId="{2B54ED27-E0DA-41C5-8AA7-C1A686530675}" type="presParOf" srcId="{76702B67-B926-464D-A361-F60E1EFC0850}" destId="{8BAA86C7-2486-4E90-B128-E815350CCB38}" srcOrd="0" destOrd="0" presId="urn:microsoft.com/office/officeart/2005/8/layout/hierarchy5"/>
    <dgm:cxn modelId="{A459985B-2C10-475F-9784-06ADE7121233}" type="presParOf" srcId="{76702B67-B926-464D-A361-F60E1EFC0850}" destId="{DA0FAB1F-C79D-4F15-9410-86FD55322921}" srcOrd="1" destOrd="0" presId="urn:microsoft.com/office/officeart/2005/8/layout/hierarchy5"/>
    <dgm:cxn modelId="{7E1F4140-BB09-49A2-80DF-77E13EAF1DA6}" type="presParOf" srcId="{23682966-8022-4AAA-B069-4E4C4D299431}" destId="{CBE0AD4F-021A-459C-895B-E1F1E822994E}" srcOrd="2" destOrd="0" presId="urn:microsoft.com/office/officeart/2005/8/layout/hierarchy5"/>
    <dgm:cxn modelId="{89A63C8F-ECBC-4D5A-BE6D-0684E54A7540}" type="presParOf" srcId="{CBE0AD4F-021A-459C-895B-E1F1E822994E}" destId="{DC58E678-538C-4C62-B4EE-F9092EE5BEDC}" srcOrd="0" destOrd="0" presId="urn:microsoft.com/office/officeart/2005/8/layout/hierarchy5"/>
    <dgm:cxn modelId="{18F08E45-C986-47BD-A9C7-C9B87D297EA5}" type="presParOf" srcId="{23682966-8022-4AAA-B069-4E4C4D299431}" destId="{F929F141-F4CD-420C-A84B-C2424D4FB160}" srcOrd="3" destOrd="0" presId="urn:microsoft.com/office/officeart/2005/8/layout/hierarchy5"/>
    <dgm:cxn modelId="{53D92A05-E6CA-4D91-8A5D-15DC903D0E5D}" type="presParOf" srcId="{F929F141-F4CD-420C-A84B-C2424D4FB160}" destId="{31BCB316-30C3-4ADC-BD50-003CE50747D7}" srcOrd="0" destOrd="0" presId="urn:microsoft.com/office/officeart/2005/8/layout/hierarchy5"/>
    <dgm:cxn modelId="{5769AFCA-4646-4F21-9DD6-CE395161D4AC}" type="presParOf" srcId="{F929F141-F4CD-420C-A84B-C2424D4FB160}" destId="{0B3049CC-87F2-4E88-A10C-6BD8C04DBD80}" srcOrd="1" destOrd="0" presId="urn:microsoft.com/office/officeart/2005/8/layout/hierarchy5"/>
    <dgm:cxn modelId="{AF8F33AB-E961-42CF-A3C2-021388E73F55}" type="presParOf" srcId="{C85DAD69-9986-4D37-BFE7-722BE91CEB63}" destId="{421508A7-1DE2-452D-B4EA-BEB07FF265D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958FE-58B4-4CF0-A680-677FD43EAE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A78316D-5A19-4C06-8EC8-590B03A26005}">
      <dgm:prSet/>
      <dgm:spPr/>
      <dgm:t>
        <a:bodyPr/>
        <a:lstStyle/>
        <a:p>
          <a:r>
            <a:rPr lang="ru-RU"/>
            <a:t>Производится привязка пользователя к производственной площадке и должности. </a:t>
          </a:r>
        </a:p>
      </dgm:t>
    </dgm:pt>
    <dgm:pt modelId="{D28CDC50-596F-4A35-AA08-5BB9A6E2D41D}" type="parTrans" cxnId="{7265CB7C-76B3-4F94-97F1-D01B48DE43EF}">
      <dgm:prSet/>
      <dgm:spPr/>
      <dgm:t>
        <a:bodyPr/>
        <a:lstStyle/>
        <a:p>
          <a:endParaRPr lang="ru-RU"/>
        </a:p>
      </dgm:t>
    </dgm:pt>
    <dgm:pt modelId="{DFF2619F-BBEF-4200-A413-9027CA7FCB09}" type="sibTrans" cxnId="{7265CB7C-76B3-4F94-97F1-D01B48DE43EF}">
      <dgm:prSet/>
      <dgm:spPr/>
      <dgm:t>
        <a:bodyPr/>
        <a:lstStyle/>
        <a:p>
          <a:endParaRPr lang="ru-RU"/>
        </a:p>
      </dgm:t>
    </dgm:pt>
    <dgm:pt modelId="{C9561E3D-E9A1-4E29-841D-97C85E662916}">
      <dgm:prSet/>
      <dgm:spPr/>
      <dgm:t>
        <a:bodyPr/>
        <a:lstStyle/>
        <a:p>
          <a:r>
            <a:rPr lang="ru-RU"/>
            <a:t>При переводе пользователя из одного в другое подразделение доступ меняется автоматически.</a:t>
          </a:r>
        </a:p>
      </dgm:t>
    </dgm:pt>
    <dgm:pt modelId="{CAA53D7F-3921-447F-BE51-230B9241A4F9}" type="parTrans" cxnId="{48096363-096E-4FD5-AD67-C34A9125960C}">
      <dgm:prSet/>
      <dgm:spPr/>
      <dgm:t>
        <a:bodyPr/>
        <a:lstStyle/>
        <a:p>
          <a:endParaRPr lang="ru-RU"/>
        </a:p>
      </dgm:t>
    </dgm:pt>
    <dgm:pt modelId="{5054CC9F-7415-4C5B-A7A2-80BEDC7DCDA1}" type="sibTrans" cxnId="{48096363-096E-4FD5-AD67-C34A9125960C}">
      <dgm:prSet/>
      <dgm:spPr/>
      <dgm:t>
        <a:bodyPr/>
        <a:lstStyle/>
        <a:p>
          <a:endParaRPr lang="ru-RU"/>
        </a:p>
      </dgm:t>
    </dgm:pt>
    <dgm:pt modelId="{F72EDF29-992B-4B85-A7DB-13CAF0CB031C}">
      <dgm:prSet/>
      <dgm:spPr/>
      <dgm:t>
        <a:bodyPr/>
        <a:lstStyle/>
        <a:p>
          <a:r>
            <a:rPr lang="ru-RU"/>
            <a:t>Документы конкретного подразделения/площадки могут видеть/корректировать только те пользователи, которые имеют соответствующий доступ.</a:t>
          </a:r>
        </a:p>
      </dgm:t>
    </dgm:pt>
    <dgm:pt modelId="{B5DC4372-22D4-41C4-AB98-79F364BEA410}" type="parTrans" cxnId="{D9488723-8053-4CCA-9336-4479F2D8B544}">
      <dgm:prSet/>
      <dgm:spPr/>
      <dgm:t>
        <a:bodyPr/>
        <a:lstStyle/>
        <a:p>
          <a:endParaRPr lang="ru-RU"/>
        </a:p>
      </dgm:t>
    </dgm:pt>
    <dgm:pt modelId="{20CB02DB-130F-4AD7-95FC-305289ED9B4F}" type="sibTrans" cxnId="{D9488723-8053-4CCA-9336-4479F2D8B544}">
      <dgm:prSet/>
      <dgm:spPr/>
      <dgm:t>
        <a:bodyPr/>
        <a:lstStyle/>
        <a:p>
          <a:endParaRPr lang="ru-RU"/>
        </a:p>
      </dgm:t>
    </dgm:pt>
    <dgm:pt modelId="{7452FF68-2076-40DE-9F60-AD00325DD492}">
      <dgm:prSet/>
      <dgm:spPr/>
      <dgm:t>
        <a:bodyPr/>
        <a:lstStyle/>
        <a:p>
          <a:r>
            <a:rPr lang="ru-RU"/>
            <a:t>Все документы, подтверждённые ответственным лицом запрещено корректировать. </a:t>
          </a:r>
        </a:p>
      </dgm:t>
    </dgm:pt>
    <dgm:pt modelId="{4ACDC58E-F350-458F-B390-115E085EA2F2}" type="parTrans" cxnId="{4B3F8870-B2B0-4D71-ADF1-442BDC49D12C}">
      <dgm:prSet/>
      <dgm:spPr/>
      <dgm:t>
        <a:bodyPr/>
        <a:lstStyle/>
        <a:p>
          <a:endParaRPr lang="ru-RU"/>
        </a:p>
      </dgm:t>
    </dgm:pt>
    <dgm:pt modelId="{4E9870E8-1D9D-4C19-8639-B62098EC47AA}" type="sibTrans" cxnId="{4B3F8870-B2B0-4D71-ADF1-442BDC49D12C}">
      <dgm:prSet/>
      <dgm:spPr/>
      <dgm:t>
        <a:bodyPr/>
        <a:lstStyle/>
        <a:p>
          <a:endParaRPr lang="ru-RU"/>
        </a:p>
      </dgm:t>
    </dgm:pt>
    <dgm:pt modelId="{672F8871-FDD9-4BCB-9447-779BBFF80693}">
      <dgm:prSet/>
      <dgm:spPr/>
      <dgm:t>
        <a:bodyPr/>
        <a:lstStyle/>
        <a:p>
          <a:r>
            <a:rPr lang="ru-RU"/>
            <a:t>Ведётся учёт времени подтверждения документа.</a:t>
          </a:r>
        </a:p>
      </dgm:t>
    </dgm:pt>
    <dgm:pt modelId="{3E36103B-28C6-4902-97E3-CE862ED24AAF}" type="parTrans" cxnId="{4EA07F8A-0BA7-48FE-98FE-9BD348F31E74}">
      <dgm:prSet/>
      <dgm:spPr/>
      <dgm:t>
        <a:bodyPr/>
        <a:lstStyle/>
        <a:p>
          <a:endParaRPr lang="ru-RU"/>
        </a:p>
      </dgm:t>
    </dgm:pt>
    <dgm:pt modelId="{1F1E0186-0815-44E7-A2D7-E0EAC3FBBC7A}" type="sibTrans" cxnId="{4EA07F8A-0BA7-48FE-98FE-9BD348F31E74}">
      <dgm:prSet/>
      <dgm:spPr/>
      <dgm:t>
        <a:bodyPr/>
        <a:lstStyle/>
        <a:p>
          <a:endParaRPr lang="ru-RU"/>
        </a:p>
      </dgm:t>
    </dgm:pt>
    <dgm:pt modelId="{2FFDFB78-650E-4440-BAF6-4085F936A759}" type="pres">
      <dgm:prSet presAssocID="{986958FE-58B4-4CF0-A680-677FD43EAE97}" presName="linear" presStyleCnt="0">
        <dgm:presLayoutVars>
          <dgm:animLvl val="lvl"/>
          <dgm:resizeHandles val="exact"/>
        </dgm:presLayoutVars>
      </dgm:prSet>
      <dgm:spPr/>
    </dgm:pt>
    <dgm:pt modelId="{FAE70D89-0243-47E7-8E93-50727CE831CA}" type="pres">
      <dgm:prSet presAssocID="{EA78316D-5A19-4C06-8EC8-590B03A2600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DA54D14-E974-426F-A4F6-B1390FED6ECD}" type="pres">
      <dgm:prSet presAssocID="{DFF2619F-BBEF-4200-A413-9027CA7FCB09}" presName="spacer" presStyleCnt="0"/>
      <dgm:spPr/>
    </dgm:pt>
    <dgm:pt modelId="{995AE3C2-EEC2-45FE-A2DE-57484DB4D216}" type="pres">
      <dgm:prSet presAssocID="{C9561E3D-E9A1-4E29-841D-97C85E66291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A8D13B-CCA8-4E22-BEDE-C749021B9679}" type="pres">
      <dgm:prSet presAssocID="{5054CC9F-7415-4C5B-A7A2-80BEDC7DCDA1}" presName="spacer" presStyleCnt="0"/>
      <dgm:spPr/>
    </dgm:pt>
    <dgm:pt modelId="{CA09B6F4-720C-4CCF-9A4E-77988D2BE4FC}" type="pres">
      <dgm:prSet presAssocID="{F72EDF29-992B-4B85-A7DB-13CAF0CB03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86E5F30-9AA6-47B9-A784-7856015F7EB3}" type="pres">
      <dgm:prSet presAssocID="{20CB02DB-130F-4AD7-95FC-305289ED9B4F}" presName="spacer" presStyleCnt="0"/>
      <dgm:spPr/>
    </dgm:pt>
    <dgm:pt modelId="{33456269-3797-48DB-89F6-5B4C6185A770}" type="pres">
      <dgm:prSet presAssocID="{7452FF68-2076-40DE-9F60-AD00325DD4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033BF1A-2592-4D23-A1FD-F5F9C2E43A7F}" type="pres">
      <dgm:prSet presAssocID="{4E9870E8-1D9D-4C19-8639-B62098EC47AA}" presName="spacer" presStyleCnt="0"/>
      <dgm:spPr/>
    </dgm:pt>
    <dgm:pt modelId="{C92FF331-1F39-4672-94FD-0DB8F7ACB98F}" type="pres">
      <dgm:prSet presAssocID="{672F8871-FDD9-4BCB-9447-779BBFF8069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97910E-22C7-4159-818A-200C18EA675E}" type="presOf" srcId="{C9561E3D-E9A1-4E29-841D-97C85E662916}" destId="{995AE3C2-EEC2-45FE-A2DE-57484DB4D216}" srcOrd="0" destOrd="0" presId="urn:microsoft.com/office/officeart/2005/8/layout/vList2"/>
    <dgm:cxn modelId="{D9488723-8053-4CCA-9336-4479F2D8B544}" srcId="{986958FE-58B4-4CF0-A680-677FD43EAE97}" destId="{F72EDF29-992B-4B85-A7DB-13CAF0CB031C}" srcOrd="2" destOrd="0" parTransId="{B5DC4372-22D4-41C4-AB98-79F364BEA410}" sibTransId="{20CB02DB-130F-4AD7-95FC-305289ED9B4F}"/>
    <dgm:cxn modelId="{88B37E33-6CD5-4CE7-9811-0DF9076D2E03}" type="presOf" srcId="{F72EDF29-992B-4B85-A7DB-13CAF0CB031C}" destId="{CA09B6F4-720C-4CCF-9A4E-77988D2BE4FC}" srcOrd="0" destOrd="0" presId="urn:microsoft.com/office/officeart/2005/8/layout/vList2"/>
    <dgm:cxn modelId="{FCCC4B35-1D72-4712-8B98-CBED213507B4}" type="presOf" srcId="{EA78316D-5A19-4C06-8EC8-590B03A26005}" destId="{FAE70D89-0243-47E7-8E93-50727CE831CA}" srcOrd="0" destOrd="0" presId="urn:microsoft.com/office/officeart/2005/8/layout/vList2"/>
    <dgm:cxn modelId="{48096363-096E-4FD5-AD67-C34A9125960C}" srcId="{986958FE-58B4-4CF0-A680-677FD43EAE97}" destId="{C9561E3D-E9A1-4E29-841D-97C85E662916}" srcOrd="1" destOrd="0" parTransId="{CAA53D7F-3921-447F-BE51-230B9241A4F9}" sibTransId="{5054CC9F-7415-4C5B-A7A2-80BEDC7DCDA1}"/>
    <dgm:cxn modelId="{4B3F8870-B2B0-4D71-ADF1-442BDC49D12C}" srcId="{986958FE-58B4-4CF0-A680-677FD43EAE97}" destId="{7452FF68-2076-40DE-9F60-AD00325DD492}" srcOrd="3" destOrd="0" parTransId="{4ACDC58E-F350-458F-B390-115E085EA2F2}" sibTransId="{4E9870E8-1D9D-4C19-8639-B62098EC47AA}"/>
    <dgm:cxn modelId="{7265CB7C-76B3-4F94-97F1-D01B48DE43EF}" srcId="{986958FE-58B4-4CF0-A680-677FD43EAE97}" destId="{EA78316D-5A19-4C06-8EC8-590B03A26005}" srcOrd="0" destOrd="0" parTransId="{D28CDC50-596F-4A35-AA08-5BB9A6E2D41D}" sibTransId="{DFF2619F-BBEF-4200-A413-9027CA7FCB09}"/>
    <dgm:cxn modelId="{AE21DE7C-4836-4852-9E87-1E0C4E4C3D54}" type="presOf" srcId="{7452FF68-2076-40DE-9F60-AD00325DD492}" destId="{33456269-3797-48DB-89F6-5B4C6185A770}" srcOrd="0" destOrd="0" presId="urn:microsoft.com/office/officeart/2005/8/layout/vList2"/>
    <dgm:cxn modelId="{4EA07F8A-0BA7-48FE-98FE-9BD348F31E74}" srcId="{986958FE-58B4-4CF0-A680-677FD43EAE97}" destId="{672F8871-FDD9-4BCB-9447-779BBFF80693}" srcOrd="4" destOrd="0" parTransId="{3E36103B-28C6-4902-97E3-CE862ED24AAF}" sibTransId="{1F1E0186-0815-44E7-A2D7-E0EAC3FBBC7A}"/>
    <dgm:cxn modelId="{E7281E98-CD11-4F27-979B-161B2EF0F01E}" type="presOf" srcId="{986958FE-58B4-4CF0-A680-677FD43EAE97}" destId="{2FFDFB78-650E-4440-BAF6-4085F936A759}" srcOrd="0" destOrd="0" presId="urn:microsoft.com/office/officeart/2005/8/layout/vList2"/>
    <dgm:cxn modelId="{B22F6DD1-EF62-4F67-A864-6729CB5FCEE4}" type="presOf" srcId="{672F8871-FDD9-4BCB-9447-779BBFF80693}" destId="{C92FF331-1F39-4672-94FD-0DB8F7ACB98F}" srcOrd="0" destOrd="0" presId="urn:microsoft.com/office/officeart/2005/8/layout/vList2"/>
    <dgm:cxn modelId="{34919EBF-F91C-434B-9852-15E80DA41F38}" type="presParOf" srcId="{2FFDFB78-650E-4440-BAF6-4085F936A759}" destId="{FAE70D89-0243-47E7-8E93-50727CE831CA}" srcOrd="0" destOrd="0" presId="urn:microsoft.com/office/officeart/2005/8/layout/vList2"/>
    <dgm:cxn modelId="{0B4B1F86-8AFE-41E6-9E37-482F31CC9544}" type="presParOf" srcId="{2FFDFB78-650E-4440-BAF6-4085F936A759}" destId="{ADA54D14-E974-426F-A4F6-B1390FED6ECD}" srcOrd="1" destOrd="0" presId="urn:microsoft.com/office/officeart/2005/8/layout/vList2"/>
    <dgm:cxn modelId="{7E16CCD2-0647-4781-ACB8-235C6B1DCAED}" type="presParOf" srcId="{2FFDFB78-650E-4440-BAF6-4085F936A759}" destId="{995AE3C2-EEC2-45FE-A2DE-57484DB4D216}" srcOrd="2" destOrd="0" presId="urn:microsoft.com/office/officeart/2005/8/layout/vList2"/>
    <dgm:cxn modelId="{CF79596B-83DE-4045-8587-F48709975399}" type="presParOf" srcId="{2FFDFB78-650E-4440-BAF6-4085F936A759}" destId="{FEA8D13B-CCA8-4E22-BEDE-C749021B9679}" srcOrd="3" destOrd="0" presId="urn:microsoft.com/office/officeart/2005/8/layout/vList2"/>
    <dgm:cxn modelId="{63B13B2D-71BB-4188-894A-0D2A43CAC650}" type="presParOf" srcId="{2FFDFB78-650E-4440-BAF6-4085F936A759}" destId="{CA09B6F4-720C-4CCF-9A4E-77988D2BE4FC}" srcOrd="4" destOrd="0" presId="urn:microsoft.com/office/officeart/2005/8/layout/vList2"/>
    <dgm:cxn modelId="{4FA867AE-C0E0-4E7B-BCF5-51733673D779}" type="presParOf" srcId="{2FFDFB78-650E-4440-BAF6-4085F936A759}" destId="{486E5F30-9AA6-47B9-A784-7856015F7EB3}" srcOrd="5" destOrd="0" presId="urn:microsoft.com/office/officeart/2005/8/layout/vList2"/>
    <dgm:cxn modelId="{DE75630E-60A1-4F9B-B46D-5F3F247A79E5}" type="presParOf" srcId="{2FFDFB78-650E-4440-BAF6-4085F936A759}" destId="{33456269-3797-48DB-89F6-5B4C6185A770}" srcOrd="6" destOrd="0" presId="urn:microsoft.com/office/officeart/2005/8/layout/vList2"/>
    <dgm:cxn modelId="{D0AAF63E-6523-4BE6-B300-F3CD9366479A}" type="presParOf" srcId="{2FFDFB78-650E-4440-BAF6-4085F936A759}" destId="{3033BF1A-2592-4D23-A1FD-F5F9C2E43A7F}" srcOrd="7" destOrd="0" presId="urn:microsoft.com/office/officeart/2005/8/layout/vList2"/>
    <dgm:cxn modelId="{91482D10-1F21-4E6B-9C61-AE866EA316F9}" type="presParOf" srcId="{2FFDFB78-650E-4440-BAF6-4085F936A759}" destId="{C92FF331-1F39-4672-94FD-0DB8F7ACB9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D42F49-219C-41D5-BA22-2D8DB69EDB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872F4-7BAD-4093-B09D-BCCDC6B72608}">
      <dgm:prSet/>
      <dgm:spPr/>
      <dgm:t>
        <a:bodyPr/>
        <a:lstStyle/>
        <a:p>
          <a:r>
            <a:rPr lang="ru-RU"/>
            <a:t>Інвентаризація </a:t>
          </a:r>
        </a:p>
      </dgm:t>
    </dgm:pt>
    <dgm:pt modelId="{742301C0-1642-4D5E-A64E-6CF0216657D5}" type="parTrans" cxnId="{5052E1C5-DBD8-45E9-896C-5DF0772672E2}">
      <dgm:prSet/>
      <dgm:spPr/>
      <dgm:t>
        <a:bodyPr/>
        <a:lstStyle/>
        <a:p>
          <a:endParaRPr lang="ru-RU"/>
        </a:p>
      </dgm:t>
    </dgm:pt>
    <dgm:pt modelId="{4AE062DC-23E3-49D5-A9E2-6926ACFB0AD6}" type="sibTrans" cxnId="{5052E1C5-DBD8-45E9-896C-5DF0772672E2}">
      <dgm:prSet/>
      <dgm:spPr/>
      <dgm:t>
        <a:bodyPr/>
        <a:lstStyle/>
        <a:p>
          <a:endParaRPr lang="ru-RU"/>
        </a:p>
      </dgm:t>
    </dgm:pt>
    <dgm:pt modelId="{FA05FB1E-7510-4864-8C2E-FC5D5AE084B9}">
      <dgm:prSet/>
      <dgm:spPr/>
      <dgm:t>
        <a:bodyPr/>
        <a:lstStyle/>
        <a:p>
          <a:r>
            <a:rPr lang="ru-RU"/>
            <a:t>Рецептури</a:t>
          </a:r>
        </a:p>
      </dgm:t>
    </dgm:pt>
    <dgm:pt modelId="{F3C29A41-FC4F-45C7-9FAF-5962629DA009}" type="parTrans" cxnId="{AE79186F-D8AF-48F1-BB40-AA1FB8FCE380}">
      <dgm:prSet/>
      <dgm:spPr/>
      <dgm:t>
        <a:bodyPr/>
        <a:lstStyle/>
        <a:p>
          <a:endParaRPr lang="ru-RU"/>
        </a:p>
      </dgm:t>
    </dgm:pt>
    <dgm:pt modelId="{3603B6D0-5FA3-4455-B64A-A19CCB053B5E}" type="sibTrans" cxnId="{AE79186F-D8AF-48F1-BB40-AA1FB8FCE380}">
      <dgm:prSet/>
      <dgm:spPr/>
      <dgm:t>
        <a:bodyPr/>
        <a:lstStyle/>
        <a:p>
          <a:endParaRPr lang="ru-RU"/>
        </a:p>
      </dgm:t>
    </dgm:pt>
    <dgm:pt modelId="{A5337748-A7FB-4EFD-B9D6-DC12E2815CE6}">
      <dgm:prSet/>
      <dgm:spPr/>
      <dgm:t>
        <a:bodyPr/>
        <a:lstStyle/>
        <a:p>
          <a:r>
            <a:rPr lang="ru-RU" dirty="0" err="1"/>
            <a:t>Надходження</a:t>
          </a:r>
          <a:r>
            <a:rPr lang="ru-RU" dirty="0"/>
            <a:t> </a:t>
          </a:r>
          <a:r>
            <a:rPr lang="ru-RU" dirty="0" err="1"/>
            <a:t>сировини</a:t>
          </a:r>
          <a:endParaRPr lang="ru-RU" dirty="0"/>
        </a:p>
      </dgm:t>
    </dgm:pt>
    <dgm:pt modelId="{3991C14C-732F-47CB-A421-D034A3896520}" type="parTrans" cxnId="{04F536D5-EE94-4F44-8E4B-7F3D39EE5331}">
      <dgm:prSet/>
      <dgm:spPr/>
      <dgm:t>
        <a:bodyPr/>
        <a:lstStyle/>
        <a:p>
          <a:endParaRPr lang="ru-RU"/>
        </a:p>
      </dgm:t>
    </dgm:pt>
    <dgm:pt modelId="{BE670C8F-B56F-4D41-AFF6-2F410437ABF4}" type="sibTrans" cxnId="{04F536D5-EE94-4F44-8E4B-7F3D39EE5331}">
      <dgm:prSet/>
      <dgm:spPr/>
      <dgm:t>
        <a:bodyPr/>
        <a:lstStyle/>
        <a:p>
          <a:endParaRPr lang="ru-RU"/>
        </a:p>
      </dgm:t>
    </dgm:pt>
    <dgm:pt modelId="{DDF61C6B-EBB2-4124-99A4-02119D8A1F7F}">
      <dgm:prSet/>
      <dgm:spPr/>
      <dgm:t>
        <a:bodyPr/>
        <a:lstStyle/>
        <a:p>
          <a:r>
            <a:rPr lang="ru-RU" dirty="0" err="1"/>
            <a:t>Переміщення</a:t>
          </a:r>
          <a:r>
            <a:rPr lang="ru-RU" dirty="0"/>
            <a:t> </a:t>
          </a:r>
          <a:r>
            <a:rPr lang="ru-RU" dirty="0" err="1"/>
            <a:t>сировини</a:t>
          </a:r>
          <a:r>
            <a:rPr lang="ru-RU" dirty="0"/>
            <a:t> </a:t>
          </a:r>
        </a:p>
      </dgm:t>
    </dgm:pt>
    <dgm:pt modelId="{FBC8D237-1C3E-4053-BAA5-1B198482FCB6}" type="parTrans" cxnId="{A15627A1-A2EF-4C34-8462-2C8254310482}">
      <dgm:prSet/>
      <dgm:spPr/>
      <dgm:t>
        <a:bodyPr/>
        <a:lstStyle/>
        <a:p>
          <a:endParaRPr lang="ru-RU"/>
        </a:p>
      </dgm:t>
    </dgm:pt>
    <dgm:pt modelId="{73F836D5-8D1F-4C05-9016-78815D7E5AC2}" type="sibTrans" cxnId="{A15627A1-A2EF-4C34-8462-2C8254310482}">
      <dgm:prSet/>
      <dgm:spPr/>
      <dgm:t>
        <a:bodyPr/>
        <a:lstStyle/>
        <a:p>
          <a:endParaRPr lang="ru-RU"/>
        </a:p>
      </dgm:t>
    </dgm:pt>
    <dgm:pt modelId="{FC4C8452-E349-40F4-A00A-91472D6D286E}">
      <dgm:prSet/>
      <dgm:spPr/>
      <dgm:t>
        <a:bodyPr/>
        <a:lstStyle/>
        <a:p>
          <a:r>
            <a:rPr lang="ru-RU"/>
            <a:t>Списання сировини </a:t>
          </a:r>
        </a:p>
      </dgm:t>
    </dgm:pt>
    <dgm:pt modelId="{E1DFCA9B-9504-4B3A-A6BD-B9E16EA2A34B}" type="parTrans" cxnId="{93B5A527-D614-4F51-B798-B4028F1D10F5}">
      <dgm:prSet/>
      <dgm:spPr/>
      <dgm:t>
        <a:bodyPr/>
        <a:lstStyle/>
        <a:p>
          <a:endParaRPr lang="ru-RU"/>
        </a:p>
      </dgm:t>
    </dgm:pt>
    <dgm:pt modelId="{C2D05028-305C-446E-831A-77DE58B6D9E1}" type="sibTrans" cxnId="{93B5A527-D614-4F51-B798-B4028F1D10F5}">
      <dgm:prSet/>
      <dgm:spPr/>
      <dgm:t>
        <a:bodyPr/>
        <a:lstStyle/>
        <a:p>
          <a:endParaRPr lang="ru-RU"/>
        </a:p>
      </dgm:t>
    </dgm:pt>
    <dgm:pt modelId="{DA733F17-9CB2-4E76-A265-2C6D6F08F4B6}">
      <dgm:prSet/>
      <dgm:spPr/>
      <dgm:t>
        <a:bodyPr/>
        <a:lstStyle/>
        <a:p>
          <a:r>
            <a:rPr lang="ru-RU" dirty="0" err="1"/>
            <a:t>Замовлення</a:t>
          </a:r>
          <a:r>
            <a:rPr lang="ru-RU" dirty="0"/>
            <a:t> на </a:t>
          </a:r>
          <a:r>
            <a:rPr lang="ru-RU" dirty="0" err="1"/>
            <a:t>виготовлення</a:t>
          </a:r>
          <a:r>
            <a:rPr lang="ru-RU" dirty="0"/>
            <a:t> </a:t>
          </a:r>
          <a:r>
            <a:rPr lang="ru-RU" dirty="0" err="1"/>
            <a:t>комбікормів</a:t>
          </a:r>
          <a:endParaRPr lang="ru-RU" dirty="0"/>
        </a:p>
      </dgm:t>
    </dgm:pt>
    <dgm:pt modelId="{D5FEE224-853D-4CAF-AE5A-71925F01CF62}" type="parTrans" cxnId="{87AF33B5-FD6E-4724-B35E-28A897547E71}">
      <dgm:prSet/>
      <dgm:spPr/>
      <dgm:t>
        <a:bodyPr/>
        <a:lstStyle/>
        <a:p>
          <a:endParaRPr lang="ru-RU"/>
        </a:p>
      </dgm:t>
    </dgm:pt>
    <dgm:pt modelId="{D3CDE7A8-394D-441E-8DC7-93201E304D72}" type="sibTrans" cxnId="{87AF33B5-FD6E-4724-B35E-28A897547E71}">
      <dgm:prSet/>
      <dgm:spPr/>
      <dgm:t>
        <a:bodyPr/>
        <a:lstStyle/>
        <a:p>
          <a:endParaRPr lang="ru-RU"/>
        </a:p>
      </dgm:t>
    </dgm:pt>
    <dgm:pt modelId="{4D53F033-01CA-4698-B469-D03690C3B9A3}">
      <dgm:prSet/>
      <dgm:spPr/>
      <dgm:t>
        <a:bodyPr/>
        <a:lstStyle/>
        <a:p>
          <a:r>
            <a:rPr lang="ru-RU"/>
            <a:t>Виробництво комбікормів</a:t>
          </a:r>
        </a:p>
      </dgm:t>
    </dgm:pt>
    <dgm:pt modelId="{D24E32CC-545A-4CC4-AA4B-BD68D5546E61}" type="parTrans" cxnId="{9EE62F1E-22F1-4179-8DB4-24CCAD772C98}">
      <dgm:prSet/>
      <dgm:spPr/>
      <dgm:t>
        <a:bodyPr/>
        <a:lstStyle/>
        <a:p>
          <a:endParaRPr lang="ru-RU"/>
        </a:p>
      </dgm:t>
    </dgm:pt>
    <dgm:pt modelId="{858CB85C-F916-47D6-BB92-8BA492C3BDA8}" type="sibTrans" cxnId="{9EE62F1E-22F1-4179-8DB4-24CCAD772C98}">
      <dgm:prSet/>
      <dgm:spPr/>
      <dgm:t>
        <a:bodyPr/>
        <a:lstStyle/>
        <a:p>
          <a:endParaRPr lang="ru-RU"/>
        </a:p>
      </dgm:t>
    </dgm:pt>
    <dgm:pt modelId="{27E23F66-D05F-4044-AF1D-AA59CCE9A07D}">
      <dgm:prSet/>
      <dgm:spPr/>
      <dgm:t>
        <a:bodyPr/>
        <a:lstStyle/>
        <a:p>
          <a:r>
            <a:rPr lang="ru-RU" dirty="0" err="1"/>
            <a:t>Роздача</a:t>
          </a:r>
          <a:r>
            <a:rPr lang="ru-RU" dirty="0"/>
            <a:t> корму </a:t>
          </a:r>
          <a:r>
            <a:rPr lang="ru-RU" dirty="0" err="1"/>
            <a:t>тваринам</a:t>
          </a:r>
          <a:endParaRPr lang="ru-RU" dirty="0"/>
        </a:p>
      </dgm:t>
    </dgm:pt>
    <dgm:pt modelId="{F63CF8E5-82C5-4F79-9819-1E98A02C946B}" type="parTrans" cxnId="{C3B845BE-BFF6-4989-8BB0-D0979B83FAF4}">
      <dgm:prSet/>
      <dgm:spPr/>
      <dgm:t>
        <a:bodyPr/>
        <a:lstStyle/>
        <a:p>
          <a:endParaRPr lang="ru-RU"/>
        </a:p>
      </dgm:t>
    </dgm:pt>
    <dgm:pt modelId="{2A441A6D-7751-4CD6-AD5E-01CDED4155B9}" type="sibTrans" cxnId="{C3B845BE-BFF6-4989-8BB0-D0979B83FAF4}">
      <dgm:prSet/>
      <dgm:spPr/>
      <dgm:t>
        <a:bodyPr/>
        <a:lstStyle/>
        <a:p>
          <a:endParaRPr lang="ru-RU"/>
        </a:p>
      </dgm:t>
    </dgm:pt>
    <dgm:pt modelId="{ED214C04-7685-46EE-AEE6-9EF3BB62F3BC}">
      <dgm:prSet/>
      <dgm:spPr/>
      <dgm:t>
        <a:bodyPr/>
        <a:lstStyle/>
        <a:p>
          <a:r>
            <a:rPr lang="ru-RU"/>
            <a:t>Прихід залишків кормів (з'їдів)</a:t>
          </a:r>
        </a:p>
      </dgm:t>
    </dgm:pt>
    <dgm:pt modelId="{479C2AD8-0B74-41D7-BBFF-FF098530BD1B}" type="parTrans" cxnId="{89E55D12-CD3C-4314-A3FC-67D44474B346}">
      <dgm:prSet/>
      <dgm:spPr/>
      <dgm:t>
        <a:bodyPr/>
        <a:lstStyle/>
        <a:p>
          <a:endParaRPr lang="ru-RU"/>
        </a:p>
      </dgm:t>
    </dgm:pt>
    <dgm:pt modelId="{36D63D73-F76D-4420-9BB8-4A8A9629F153}" type="sibTrans" cxnId="{89E55D12-CD3C-4314-A3FC-67D44474B346}">
      <dgm:prSet/>
      <dgm:spPr/>
      <dgm:t>
        <a:bodyPr/>
        <a:lstStyle/>
        <a:p>
          <a:endParaRPr lang="ru-RU"/>
        </a:p>
      </dgm:t>
    </dgm:pt>
    <dgm:pt modelId="{B8207B6A-65D0-456F-899A-7A774052020A}">
      <dgm:prSet/>
      <dgm:spPr/>
      <dgm:t>
        <a:bodyPr/>
        <a:lstStyle/>
        <a:p>
          <a:r>
            <a:rPr lang="ru-RU"/>
            <a:t>Переміщення/надходження/падіж тварин</a:t>
          </a:r>
        </a:p>
      </dgm:t>
    </dgm:pt>
    <dgm:pt modelId="{28F9F877-72C7-43D1-885A-16CA143ED436}" type="parTrans" cxnId="{D4400713-D69A-4A8A-BEBA-CEDD9698000B}">
      <dgm:prSet/>
      <dgm:spPr/>
      <dgm:t>
        <a:bodyPr/>
        <a:lstStyle/>
        <a:p>
          <a:endParaRPr lang="ru-RU"/>
        </a:p>
      </dgm:t>
    </dgm:pt>
    <dgm:pt modelId="{628AD007-4ADF-4C24-B435-EB31328FAE9A}" type="sibTrans" cxnId="{D4400713-D69A-4A8A-BEBA-CEDD9698000B}">
      <dgm:prSet/>
      <dgm:spPr/>
      <dgm:t>
        <a:bodyPr/>
        <a:lstStyle/>
        <a:p>
          <a:endParaRPr lang="ru-RU"/>
        </a:p>
      </dgm:t>
    </dgm:pt>
    <dgm:pt modelId="{11CD7E58-481C-4A1E-94CC-C4E3DA057462}">
      <dgm:prSet/>
      <dgm:spPr/>
      <dgm:t>
        <a:bodyPr/>
        <a:lstStyle/>
        <a:p>
          <a:r>
            <a:rPr lang="ru-RU" dirty="0" err="1"/>
            <a:t>Облік</a:t>
          </a:r>
          <a:r>
            <a:rPr lang="ru-RU" dirty="0"/>
            <a:t> </a:t>
          </a:r>
          <a:r>
            <a:rPr lang="ru-RU" dirty="0" err="1"/>
            <a:t>надоїв</a:t>
          </a:r>
          <a:endParaRPr lang="ru-RU" dirty="0"/>
        </a:p>
      </dgm:t>
    </dgm:pt>
    <dgm:pt modelId="{91361A20-8897-4DF5-A912-D026CA870B87}" type="parTrans" cxnId="{A5C77EFE-3361-4DF5-9E75-6442FDD1A8B8}">
      <dgm:prSet/>
      <dgm:spPr/>
      <dgm:t>
        <a:bodyPr/>
        <a:lstStyle/>
        <a:p>
          <a:endParaRPr lang="ru-RU"/>
        </a:p>
      </dgm:t>
    </dgm:pt>
    <dgm:pt modelId="{343BA105-EF55-44E5-A868-EF52D4467443}" type="sibTrans" cxnId="{A5C77EFE-3361-4DF5-9E75-6442FDD1A8B8}">
      <dgm:prSet/>
      <dgm:spPr/>
      <dgm:t>
        <a:bodyPr/>
        <a:lstStyle/>
        <a:p>
          <a:endParaRPr lang="ru-RU"/>
        </a:p>
      </dgm:t>
    </dgm:pt>
    <dgm:pt modelId="{8D297803-F9B7-4C9F-A188-5099D8620377}" type="pres">
      <dgm:prSet presAssocID="{45D42F49-219C-41D5-BA22-2D8DB69EDB77}" presName="linear" presStyleCnt="0">
        <dgm:presLayoutVars>
          <dgm:animLvl val="lvl"/>
          <dgm:resizeHandles val="exact"/>
        </dgm:presLayoutVars>
      </dgm:prSet>
      <dgm:spPr/>
    </dgm:pt>
    <dgm:pt modelId="{A32FBC75-A768-4E14-BA02-0E2F3F32C907}" type="pres">
      <dgm:prSet presAssocID="{71E872F4-7BAD-4093-B09D-BCCDC6B72608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A91F7982-7CBA-4280-BD19-746454B09BF7}" type="pres">
      <dgm:prSet presAssocID="{4AE062DC-23E3-49D5-A9E2-6926ACFB0AD6}" presName="spacer" presStyleCnt="0"/>
      <dgm:spPr/>
    </dgm:pt>
    <dgm:pt modelId="{F973A455-A72E-42F6-9463-EF7A2AE56E0A}" type="pres">
      <dgm:prSet presAssocID="{FA05FB1E-7510-4864-8C2E-FC5D5AE084B9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9440B9DC-1BAC-4F3E-B9D7-4C27AB905B8C}" type="pres">
      <dgm:prSet presAssocID="{3603B6D0-5FA3-4455-B64A-A19CCB053B5E}" presName="spacer" presStyleCnt="0"/>
      <dgm:spPr/>
    </dgm:pt>
    <dgm:pt modelId="{FCE039A9-57A1-4CCF-96C6-CBC6B5210710}" type="pres">
      <dgm:prSet presAssocID="{A5337748-A7FB-4EFD-B9D6-DC12E2815CE6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B969B6D1-A608-46F8-B830-17924892E2AB}" type="pres">
      <dgm:prSet presAssocID="{BE670C8F-B56F-4D41-AFF6-2F410437ABF4}" presName="spacer" presStyleCnt="0"/>
      <dgm:spPr/>
    </dgm:pt>
    <dgm:pt modelId="{8D9AB2E8-56F3-4FB5-92F2-C72C092ACA61}" type="pres">
      <dgm:prSet presAssocID="{DDF61C6B-EBB2-4124-99A4-02119D8A1F7F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D917C333-29D9-41CB-95D8-CA58BC9FCA82}" type="pres">
      <dgm:prSet presAssocID="{73F836D5-8D1F-4C05-9016-78815D7E5AC2}" presName="spacer" presStyleCnt="0"/>
      <dgm:spPr/>
    </dgm:pt>
    <dgm:pt modelId="{EEC23669-EF8F-4D15-9C3A-362EA1DF7279}" type="pres">
      <dgm:prSet presAssocID="{FC4C8452-E349-40F4-A00A-91472D6D286E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F9AB8FCE-B0E7-4AED-B170-038ECEF90171}" type="pres">
      <dgm:prSet presAssocID="{C2D05028-305C-446E-831A-77DE58B6D9E1}" presName="spacer" presStyleCnt="0"/>
      <dgm:spPr/>
    </dgm:pt>
    <dgm:pt modelId="{279EE0F4-435A-4AE0-8B8C-F7D7A6B8EBC0}" type="pres">
      <dgm:prSet presAssocID="{DA733F17-9CB2-4E76-A265-2C6D6F08F4B6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7EDB5EF2-EAB3-4C9B-A7C9-4EF385E22E20}" type="pres">
      <dgm:prSet presAssocID="{D3CDE7A8-394D-441E-8DC7-93201E304D72}" presName="spacer" presStyleCnt="0"/>
      <dgm:spPr/>
    </dgm:pt>
    <dgm:pt modelId="{80D8CEC8-2D4D-4D29-8720-D107091DE027}" type="pres">
      <dgm:prSet presAssocID="{4D53F033-01CA-4698-B469-D03690C3B9A3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8DE23BE4-E6B6-4CFE-A05F-3D4F220B1E07}" type="pres">
      <dgm:prSet presAssocID="{858CB85C-F916-47D6-BB92-8BA492C3BDA8}" presName="spacer" presStyleCnt="0"/>
      <dgm:spPr/>
    </dgm:pt>
    <dgm:pt modelId="{0322BEC3-EAA3-42DA-881F-533CE14A73F9}" type="pres">
      <dgm:prSet presAssocID="{27E23F66-D05F-4044-AF1D-AA59CCE9A07D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886AD1A0-655D-481D-9309-920E569CC859}" type="pres">
      <dgm:prSet presAssocID="{2A441A6D-7751-4CD6-AD5E-01CDED4155B9}" presName="spacer" presStyleCnt="0"/>
      <dgm:spPr/>
    </dgm:pt>
    <dgm:pt modelId="{0D01C50A-E347-4689-A95A-04DDB30613B8}" type="pres">
      <dgm:prSet presAssocID="{ED214C04-7685-46EE-AEE6-9EF3BB62F3BC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937D778A-A7C2-4FCB-8690-555B175ED90D}" type="pres">
      <dgm:prSet presAssocID="{36D63D73-F76D-4420-9BB8-4A8A9629F153}" presName="spacer" presStyleCnt="0"/>
      <dgm:spPr/>
    </dgm:pt>
    <dgm:pt modelId="{17B623FA-5968-419F-B0CB-D572E059330B}" type="pres">
      <dgm:prSet presAssocID="{B8207B6A-65D0-456F-899A-7A774052020A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C7E516BB-CD21-49E6-85FD-8F59EB1130FB}" type="pres">
      <dgm:prSet presAssocID="{628AD007-4ADF-4C24-B435-EB31328FAE9A}" presName="spacer" presStyleCnt="0"/>
      <dgm:spPr/>
    </dgm:pt>
    <dgm:pt modelId="{E767E04F-E68D-4838-8353-E35110E577C2}" type="pres">
      <dgm:prSet presAssocID="{11CD7E58-481C-4A1E-94CC-C4E3DA057462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D401530C-319D-4213-BB51-0E261B464C0E}" type="presOf" srcId="{A5337748-A7FB-4EFD-B9D6-DC12E2815CE6}" destId="{FCE039A9-57A1-4CCF-96C6-CBC6B5210710}" srcOrd="0" destOrd="0" presId="urn:microsoft.com/office/officeart/2005/8/layout/vList2"/>
    <dgm:cxn modelId="{89E55D12-CD3C-4314-A3FC-67D44474B346}" srcId="{45D42F49-219C-41D5-BA22-2D8DB69EDB77}" destId="{ED214C04-7685-46EE-AEE6-9EF3BB62F3BC}" srcOrd="8" destOrd="0" parTransId="{479C2AD8-0B74-41D7-BBFF-FF098530BD1B}" sibTransId="{36D63D73-F76D-4420-9BB8-4A8A9629F153}"/>
    <dgm:cxn modelId="{D4400713-D69A-4A8A-BEBA-CEDD9698000B}" srcId="{45D42F49-219C-41D5-BA22-2D8DB69EDB77}" destId="{B8207B6A-65D0-456F-899A-7A774052020A}" srcOrd="9" destOrd="0" parTransId="{28F9F877-72C7-43D1-885A-16CA143ED436}" sibTransId="{628AD007-4ADF-4C24-B435-EB31328FAE9A}"/>
    <dgm:cxn modelId="{9EE62F1E-22F1-4179-8DB4-24CCAD772C98}" srcId="{45D42F49-219C-41D5-BA22-2D8DB69EDB77}" destId="{4D53F033-01CA-4698-B469-D03690C3B9A3}" srcOrd="6" destOrd="0" parTransId="{D24E32CC-545A-4CC4-AA4B-BD68D5546E61}" sibTransId="{858CB85C-F916-47D6-BB92-8BA492C3BDA8}"/>
    <dgm:cxn modelId="{93B5A527-D614-4F51-B798-B4028F1D10F5}" srcId="{45D42F49-219C-41D5-BA22-2D8DB69EDB77}" destId="{FC4C8452-E349-40F4-A00A-91472D6D286E}" srcOrd="4" destOrd="0" parTransId="{E1DFCA9B-9504-4B3A-A6BD-B9E16EA2A34B}" sibTransId="{C2D05028-305C-446E-831A-77DE58B6D9E1}"/>
    <dgm:cxn modelId="{A372D562-6E98-4061-8859-C777C0636134}" type="presOf" srcId="{4D53F033-01CA-4698-B469-D03690C3B9A3}" destId="{80D8CEC8-2D4D-4D29-8720-D107091DE027}" srcOrd="0" destOrd="0" presId="urn:microsoft.com/office/officeart/2005/8/layout/vList2"/>
    <dgm:cxn modelId="{A4E83845-92D2-46B0-A6D8-BCD3B96DAAB3}" type="presOf" srcId="{71E872F4-7BAD-4093-B09D-BCCDC6B72608}" destId="{A32FBC75-A768-4E14-BA02-0E2F3F32C907}" srcOrd="0" destOrd="0" presId="urn:microsoft.com/office/officeart/2005/8/layout/vList2"/>
    <dgm:cxn modelId="{6709B766-E54E-4D74-ABC5-B85F3E1D2974}" type="presOf" srcId="{B8207B6A-65D0-456F-899A-7A774052020A}" destId="{17B623FA-5968-419F-B0CB-D572E059330B}" srcOrd="0" destOrd="0" presId="urn:microsoft.com/office/officeart/2005/8/layout/vList2"/>
    <dgm:cxn modelId="{AE79186F-D8AF-48F1-BB40-AA1FB8FCE380}" srcId="{45D42F49-219C-41D5-BA22-2D8DB69EDB77}" destId="{FA05FB1E-7510-4864-8C2E-FC5D5AE084B9}" srcOrd="1" destOrd="0" parTransId="{F3C29A41-FC4F-45C7-9FAF-5962629DA009}" sibTransId="{3603B6D0-5FA3-4455-B64A-A19CCB053B5E}"/>
    <dgm:cxn modelId="{6183E170-B98F-4EC1-A7F0-442DAD310C93}" type="presOf" srcId="{DA733F17-9CB2-4E76-A265-2C6D6F08F4B6}" destId="{279EE0F4-435A-4AE0-8B8C-F7D7A6B8EBC0}" srcOrd="0" destOrd="0" presId="urn:microsoft.com/office/officeart/2005/8/layout/vList2"/>
    <dgm:cxn modelId="{65F57173-1B64-496E-88CA-96A7C73E62C4}" type="presOf" srcId="{ED214C04-7685-46EE-AEE6-9EF3BB62F3BC}" destId="{0D01C50A-E347-4689-A95A-04DDB30613B8}" srcOrd="0" destOrd="0" presId="urn:microsoft.com/office/officeart/2005/8/layout/vList2"/>
    <dgm:cxn modelId="{BAB97E78-6CA4-40B0-B8B2-786F2F264D8D}" type="presOf" srcId="{45D42F49-219C-41D5-BA22-2D8DB69EDB77}" destId="{8D297803-F9B7-4C9F-A188-5099D8620377}" srcOrd="0" destOrd="0" presId="urn:microsoft.com/office/officeart/2005/8/layout/vList2"/>
    <dgm:cxn modelId="{66284C79-3D34-475F-9B80-1A1D60EF346C}" type="presOf" srcId="{FC4C8452-E349-40F4-A00A-91472D6D286E}" destId="{EEC23669-EF8F-4D15-9C3A-362EA1DF7279}" srcOrd="0" destOrd="0" presId="urn:microsoft.com/office/officeart/2005/8/layout/vList2"/>
    <dgm:cxn modelId="{E8F07A90-B8D8-4D9C-9FCA-3EBC533A8D4E}" type="presOf" srcId="{FA05FB1E-7510-4864-8C2E-FC5D5AE084B9}" destId="{F973A455-A72E-42F6-9463-EF7A2AE56E0A}" srcOrd="0" destOrd="0" presId="urn:microsoft.com/office/officeart/2005/8/layout/vList2"/>
    <dgm:cxn modelId="{A15627A1-A2EF-4C34-8462-2C8254310482}" srcId="{45D42F49-219C-41D5-BA22-2D8DB69EDB77}" destId="{DDF61C6B-EBB2-4124-99A4-02119D8A1F7F}" srcOrd="3" destOrd="0" parTransId="{FBC8D237-1C3E-4053-BAA5-1B198482FCB6}" sibTransId="{73F836D5-8D1F-4C05-9016-78815D7E5AC2}"/>
    <dgm:cxn modelId="{5A7DDDA7-D957-4084-9F69-FE6DF04E6483}" type="presOf" srcId="{11CD7E58-481C-4A1E-94CC-C4E3DA057462}" destId="{E767E04F-E68D-4838-8353-E35110E577C2}" srcOrd="0" destOrd="0" presId="urn:microsoft.com/office/officeart/2005/8/layout/vList2"/>
    <dgm:cxn modelId="{87AF33B5-FD6E-4724-B35E-28A897547E71}" srcId="{45D42F49-219C-41D5-BA22-2D8DB69EDB77}" destId="{DA733F17-9CB2-4E76-A265-2C6D6F08F4B6}" srcOrd="5" destOrd="0" parTransId="{D5FEE224-853D-4CAF-AE5A-71925F01CF62}" sibTransId="{D3CDE7A8-394D-441E-8DC7-93201E304D72}"/>
    <dgm:cxn modelId="{C3B845BE-BFF6-4989-8BB0-D0979B83FAF4}" srcId="{45D42F49-219C-41D5-BA22-2D8DB69EDB77}" destId="{27E23F66-D05F-4044-AF1D-AA59CCE9A07D}" srcOrd="7" destOrd="0" parTransId="{F63CF8E5-82C5-4F79-9819-1E98A02C946B}" sibTransId="{2A441A6D-7751-4CD6-AD5E-01CDED4155B9}"/>
    <dgm:cxn modelId="{0E9C70BF-9CEA-4B5E-9FA0-8F6FDD5CCDF2}" type="presOf" srcId="{DDF61C6B-EBB2-4124-99A4-02119D8A1F7F}" destId="{8D9AB2E8-56F3-4FB5-92F2-C72C092ACA61}" srcOrd="0" destOrd="0" presId="urn:microsoft.com/office/officeart/2005/8/layout/vList2"/>
    <dgm:cxn modelId="{5052E1C5-DBD8-45E9-896C-5DF0772672E2}" srcId="{45D42F49-219C-41D5-BA22-2D8DB69EDB77}" destId="{71E872F4-7BAD-4093-B09D-BCCDC6B72608}" srcOrd="0" destOrd="0" parTransId="{742301C0-1642-4D5E-A64E-6CF0216657D5}" sibTransId="{4AE062DC-23E3-49D5-A9E2-6926ACFB0AD6}"/>
    <dgm:cxn modelId="{04F536D5-EE94-4F44-8E4B-7F3D39EE5331}" srcId="{45D42F49-219C-41D5-BA22-2D8DB69EDB77}" destId="{A5337748-A7FB-4EFD-B9D6-DC12E2815CE6}" srcOrd="2" destOrd="0" parTransId="{3991C14C-732F-47CB-A421-D034A3896520}" sibTransId="{BE670C8F-B56F-4D41-AFF6-2F410437ABF4}"/>
    <dgm:cxn modelId="{A4EB74F4-31EA-45BB-8128-F18B672DBA3E}" type="presOf" srcId="{27E23F66-D05F-4044-AF1D-AA59CCE9A07D}" destId="{0322BEC3-EAA3-42DA-881F-533CE14A73F9}" srcOrd="0" destOrd="0" presId="urn:microsoft.com/office/officeart/2005/8/layout/vList2"/>
    <dgm:cxn modelId="{A5C77EFE-3361-4DF5-9E75-6442FDD1A8B8}" srcId="{45D42F49-219C-41D5-BA22-2D8DB69EDB77}" destId="{11CD7E58-481C-4A1E-94CC-C4E3DA057462}" srcOrd="10" destOrd="0" parTransId="{91361A20-8897-4DF5-A912-D026CA870B87}" sibTransId="{343BA105-EF55-44E5-A868-EF52D4467443}"/>
    <dgm:cxn modelId="{D02E3718-6B1D-4D95-B1A1-DA14B01FCC4A}" type="presParOf" srcId="{8D297803-F9B7-4C9F-A188-5099D8620377}" destId="{A32FBC75-A768-4E14-BA02-0E2F3F32C907}" srcOrd="0" destOrd="0" presId="urn:microsoft.com/office/officeart/2005/8/layout/vList2"/>
    <dgm:cxn modelId="{F0E8DC75-7259-468C-91BA-007054E6915B}" type="presParOf" srcId="{8D297803-F9B7-4C9F-A188-5099D8620377}" destId="{A91F7982-7CBA-4280-BD19-746454B09BF7}" srcOrd="1" destOrd="0" presId="urn:microsoft.com/office/officeart/2005/8/layout/vList2"/>
    <dgm:cxn modelId="{37272280-E7E0-4E92-81F1-CA82A694561A}" type="presParOf" srcId="{8D297803-F9B7-4C9F-A188-5099D8620377}" destId="{F973A455-A72E-42F6-9463-EF7A2AE56E0A}" srcOrd="2" destOrd="0" presId="urn:microsoft.com/office/officeart/2005/8/layout/vList2"/>
    <dgm:cxn modelId="{F9BF88E7-2FC8-489D-BA39-33249401274B}" type="presParOf" srcId="{8D297803-F9B7-4C9F-A188-5099D8620377}" destId="{9440B9DC-1BAC-4F3E-B9D7-4C27AB905B8C}" srcOrd="3" destOrd="0" presId="urn:microsoft.com/office/officeart/2005/8/layout/vList2"/>
    <dgm:cxn modelId="{925744CA-F5DC-43C8-98FB-E347A76505D3}" type="presParOf" srcId="{8D297803-F9B7-4C9F-A188-5099D8620377}" destId="{FCE039A9-57A1-4CCF-96C6-CBC6B5210710}" srcOrd="4" destOrd="0" presId="urn:microsoft.com/office/officeart/2005/8/layout/vList2"/>
    <dgm:cxn modelId="{BC0BEB3F-E704-408C-8708-00C83079CBF1}" type="presParOf" srcId="{8D297803-F9B7-4C9F-A188-5099D8620377}" destId="{B969B6D1-A608-46F8-B830-17924892E2AB}" srcOrd="5" destOrd="0" presId="urn:microsoft.com/office/officeart/2005/8/layout/vList2"/>
    <dgm:cxn modelId="{81289D7F-776D-43F9-A1C1-E705AA048D77}" type="presParOf" srcId="{8D297803-F9B7-4C9F-A188-5099D8620377}" destId="{8D9AB2E8-56F3-4FB5-92F2-C72C092ACA61}" srcOrd="6" destOrd="0" presId="urn:microsoft.com/office/officeart/2005/8/layout/vList2"/>
    <dgm:cxn modelId="{AAEF3E5D-A624-4D64-9223-23D3B3795C56}" type="presParOf" srcId="{8D297803-F9B7-4C9F-A188-5099D8620377}" destId="{D917C333-29D9-41CB-95D8-CA58BC9FCA82}" srcOrd="7" destOrd="0" presId="urn:microsoft.com/office/officeart/2005/8/layout/vList2"/>
    <dgm:cxn modelId="{D7F3C3DB-17E5-4C2B-979F-CEE0783AEAE7}" type="presParOf" srcId="{8D297803-F9B7-4C9F-A188-5099D8620377}" destId="{EEC23669-EF8F-4D15-9C3A-362EA1DF7279}" srcOrd="8" destOrd="0" presId="urn:microsoft.com/office/officeart/2005/8/layout/vList2"/>
    <dgm:cxn modelId="{1DD80CE6-19F5-4399-AE7E-14F5475ECA5B}" type="presParOf" srcId="{8D297803-F9B7-4C9F-A188-5099D8620377}" destId="{F9AB8FCE-B0E7-4AED-B170-038ECEF90171}" srcOrd="9" destOrd="0" presId="urn:microsoft.com/office/officeart/2005/8/layout/vList2"/>
    <dgm:cxn modelId="{91285274-EA6A-4763-B8C2-98E4C2AB20A6}" type="presParOf" srcId="{8D297803-F9B7-4C9F-A188-5099D8620377}" destId="{279EE0F4-435A-4AE0-8B8C-F7D7A6B8EBC0}" srcOrd="10" destOrd="0" presId="urn:microsoft.com/office/officeart/2005/8/layout/vList2"/>
    <dgm:cxn modelId="{340880D8-A2EC-40E0-B63D-37A6381D3E44}" type="presParOf" srcId="{8D297803-F9B7-4C9F-A188-5099D8620377}" destId="{7EDB5EF2-EAB3-4C9B-A7C9-4EF385E22E20}" srcOrd="11" destOrd="0" presId="urn:microsoft.com/office/officeart/2005/8/layout/vList2"/>
    <dgm:cxn modelId="{C455B2A3-A352-4C48-A7D2-5DC0D9DF5F38}" type="presParOf" srcId="{8D297803-F9B7-4C9F-A188-5099D8620377}" destId="{80D8CEC8-2D4D-4D29-8720-D107091DE027}" srcOrd="12" destOrd="0" presId="urn:microsoft.com/office/officeart/2005/8/layout/vList2"/>
    <dgm:cxn modelId="{A78A125A-D544-40CC-B8B5-1199AAB150A0}" type="presParOf" srcId="{8D297803-F9B7-4C9F-A188-5099D8620377}" destId="{8DE23BE4-E6B6-4CFE-A05F-3D4F220B1E07}" srcOrd="13" destOrd="0" presId="urn:microsoft.com/office/officeart/2005/8/layout/vList2"/>
    <dgm:cxn modelId="{38DCAD59-B755-44AF-A8E8-4F89B0F419FF}" type="presParOf" srcId="{8D297803-F9B7-4C9F-A188-5099D8620377}" destId="{0322BEC3-EAA3-42DA-881F-533CE14A73F9}" srcOrd="14" destOrd="0" presId="urn:microsoft.com/office/officeart/2005/8/layout/vList2"/>
    <dgm:cxn modelId="{E522F112-6177-42B6-8A20-9A2C9D88F6C2}" type="presParOf" srcId="{8D297803-F9B7-4C9F-A188-5099D8620377}" destId="{886AD1A0-655D-481D-9309-920E569CC859}" srcOrd="15" destOrd="0" presId="urn:microsoft.com/office/officeart/2005/8/layout/vList2"/>
    <dgm:cxn modelId="{6F9DD9C8-08C4-4D6F-BA1C-745059F45759}" type="presParOf" srcId="{8D297803-F9B7-4C9F-A188-5099D8620377}" destId="{0D01C50A-E347-4689-A95A-04DDB30613B8}" srcOrd="16" destOrd="0" presId="urn:microsoft.com/office/officeart/2005/8/layout/vList2"/>
    <dgm:cxn modelId="{690CD87A-F514-4695-923B-1FEA32433DEE}" type="presParOf" srcId="{8D297803-F9B7-4C9F-A188-5099D8620377}" destId="{937D778A-A7C2-4FCB-8690-555B175ED90D}" srcOrd="17" destOrd="0" presId="urn:microsoft.com/office/officeart/2005/8/layout/vList2"/>
    <dgm:cxn modelId="{5DFF9D30-B374-4198-8128-D070BAEEA3C1}" type="presParOf" srcId="{8D297803-F9B7-4C9F-A188-5099D8620377}" destId="{17B623FA-5968-419F-B0CB-D572E059330B}" srcOrd="18" destOrd="0" presId="urn:microsoft.com/office/officeart/2005/8/layout/vList2"/>
    <dgm:cxn modelId="{1DDB8B52-9518-496F-AE3C-6A44D92476C3}" type="presParOf" srcId="{8D297803-F9B7-4C9F-A188-5099D8620377}" destId="{C7E516BB-CD21-49E6-85FD-8F59EB1130FB}" srcOrd="19" destOrd="0" presId="urn:microsoft.com/office/officeart/2005/8/layout/vList2"/>
    <dgm:cxn modelId="{16CE88AE-7ED0-4231-B821-69E87D2C9F8C}" type="presParOf" srcId="{8D297803-F9B7-4C9F-A188-5099D8620377}" destId="{E767E04F-E68D-4838-8353-E35110E577C2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D6415-31C1-4335-8A14-2764E5542D31}">
      <dsp:nvSpPr>
        <dsp:cNvPr id="0" name=""/>
        <dsp:cNvSpPr/>
      </dsp:nvSpPr>
      <dsp:spPr>
        <a:xfrm>
          <a:off x="814847" y="962298"/>
          <a:ext cx="1670810" cy="83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Цех комбикормов</a:t>
          </a:r>
        </a:p>
      </dsp:txBody>
      <dsp:txXfrm>
        <a:off x="839315" y="986766"/>
        <a:ext cx="1621874" cy="786469"/>
      </dsp:txXfrm>
    </dsp:sp>
    <dsp:sp modelId="{A129BB93-B0F2-462A-825E-21F251664F62}">
      <dsp:nvSpPr>
        <dsp:cNvPr id="0" name=""/>
        <dsp:cNvSpPr/>
      </dsp:nvSpPr>
      <dsp:spPr>
        <a:xfrm rot="18289469">
          <a:off x="2234663" y="876439"/>
          <a:ext cx="1170313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170313" y="23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90562" y="870385"/>
        <a:ext cx="58515" cy="58515"/>
      </dsp:txXfrm>
    </dsp:sp>
    <dsp:sp modelId="{5A7D06BB-7DAC-4E47-A126-56E8CC8EED84}">
      <dsp:nvSpPr>
        <dsp:cNvPr id="0" name=""/>
        <dsp:cNvSpPr/>
      </dsp:nvSpPr>
      <dsp:spPr>
        <a:xfrm>
          <a:off x="3153982" y="1582"/>
          <a:ext cx="1670810" cy="83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Ферма 1</a:t>
          </a:r>
        </a:p>
      </dsp:txBody>
      <dsp:txXfrm>
        <a:off x="3178450" y="26050"/>
        <a:ext cx="1621874" cy="786469"/>
      </dsp:txXfrm>
    </dsp:sp>
    <dsp:sp modelId="{FC60671E-B492-41F7-A7EF-399887337FE3}">
      <dsp:nvSpPr>
        <dsp:cNvPr id="0" name=""/>
        <dsp:cNvSpPr/>
      </dsp:nvSpPr>
      <dsp:spPr>
        <a:xfrm>
          <a:off x="2485657" y="1356797"/>
          <a:ext cx="668324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668324" y="23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03111" y="1363292"/>
        <a:ext cx="33416" cy="33416"/>
      </dsp:txXfrm>
    </dsp:sp>
    <dsp:sp modelId="{D46AEE1B-BBCC-44EB-8667-22139F91D718}">
      <dsp:nvSpPr>
        <dsp:cNvPr id="0" name=""/>
        <dsp:cNvSpPr/>
      </dsp:nvSpPr>
      <dsp:spPr>
        <a:xfrm>
          <a:off x="3153982" y="962298"/>
          <a:ext cx="1670810" cy="83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Ферма 2</a:t>
          </a:r>
        </a:p>
      </dsp:txBody>
      <dsp:txXfrm>
        <a:off x="3178450" y="986766"/>
        <a:ext cx="1621874" cy="786469"/>
      </dsp:txXfrm>
    </dsp:sp>
    <dsp:sp modelId="{80C69F36-C516-4CDA-9A0F-99BC98E4BA95}">
      <dsp:nvSpPr>
        <dsp:cNvPr id="0" name=""/>
        <dsp:cNvSpPr/>
      </dsp:nvSpPr>
      <dsp:spPr>
        <a:xfrm rot="3310531">
          <a:off x="2234663" y="1837155"/>
          <a:ext cx="1170313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170313" y="23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90562" y="1831101"/>
        <a:ext cx="58515" cy="58515"/>
      </dsp:txXfrm>
    </dsp:sp>
    <dsp:sp modelId="{18BF2935-F8C4-483E-B829-7B08EA35983C}">
      <dsp:nvSpPr>
        <dsp:cNvPr id="0" name=""/>
        <dsp:cNvSpPr/>
      </dsp:nvSpPr>
      <dsp:spPr>
        <a:xfrm>
          <a:off x="3153982" y="1923014"/>
          <a:ext cx="1670810" cy="83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Годувальниця</a:t>
          </a:r>
          <a:r>
            <a:rPr lang="ru-RU" sz="2100" kern="1200" dirty="0"/>
            <a:t> 2</a:t>
          </a:r>
        </a:p>
      </dsp:txBody>
      <dsp:txXfrm>
        <a:off x="3178450" y="1947482"/>
        <a:ext cx="1621874" cy="786469"/>
      </dsp:txXfrm>
    </dsp:sp>
    <dsp:sp modelId="{C1B635C4-4994-4F27-A7B1-7CF7D48A216C}">
      <dsp:nvSpPr>
        <dsp:cNvPr id="0" name=""/>
        <dsp:cNvSpPr/>
      </dsp:nvSpPr>
      <dsp:spPr>
        <a:xfrm rot="18823195">
          <a:off x="4675456" y="1968076"/>
          <a:ext cx="966997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966997" y="23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34780" y="1967104"/>
        <a:ext cx="48349" cy="48349"/>
      </dsp:txXfrm>
    </dsp:sp>
    <dsp:sp modelId="{8BAA86C7-2486-4E90-B128-E815350CCB38}">
      <dsp:nvSpPr>
        <dsp:cNvPr id="0" name=""/>
        <dsp:cNvSpPr/>
      </dsp:nvSpPr>
      <dsp:spPr>
        <a:xfrm>
          <a:off x="5493117" y="1224139"/>
          <a:ext cx="1670810" cy="83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Секция 1</a:t>
          </a:r>
        </a:p>
      </dsp:txBody>
      <dsp:txXfrm>
        <a:off x="5517585" y="1248607"/>
        <a:ext cx="1621874" cy="786469"/>
      </dsp:txXfrm>
    </dsp:sp>
    <dsp:sp modelId="{CBE0AD4F-021A-459C-895B-E1F1E822994E}">
      <dsp:nvSpPr>
        <dsp:cNvPr id="0" name=""/>
        <dsp:cNvSpPr/>
      </dsp:nvSpPr>
      <dsp:spPr>
        <a:xfrm rot="1172539">
          <a:off x="4804366" y="2436124"/>
          <a:ext cx="709176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709176" y="23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41225" y="2441598"/>
        <a:ext cx="35458" cy="35458"/>
      </dsp:txXfrm>
    </dsp:sp>
    <dsp:sp modelId="{31BCB316-30C3-4ADC-BD50-003CE50747D7}">
      <dsp:nvSpPr>
        <dsp:cNvPr id="0" name=""/>
        <dsp:cNvSpPr/>
      </dsp:nvSpPr>
      <dsp:spPr>
        <a:xfrm>
          <a:off x="5493117" y="2160236"/>
          <a:ext cx="1670810" cy="83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Секция 2</a:t>
          </a:r>
        </a:p>
      </dsp:txBody>
      <dsp:txXfrm>
        <a:off x="5517585" y="2184704"/>
        <a:ext cx="1621874" cy="786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70D89-0243-47E7-8E93-50727CE831CA}">
      <dsp:nvSpPr>
        <dsp:cNvPr id="0" name=""/>
        <dsp:cNvSpPr/>
      </dsp:nvSpPr>
      <dsp:spPr>
        <a:xfrm>
          <a:off x="0" y="834735"/>
          <a:ext cx="8483927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Производится привязка пользователя к производственной площадке и должности. </a:t>
          </a:r>
        </a:p>
      </dsp:txBody>
      <dsp:txXfrm>
        <a:off x="34906" y="869641"/>
        <a:ext cx="8414115" cy="645240"/>
      </dsp:txXfrm>
    </dsp:sp>
    <dsp:sp modelId="{995AE3C2-EEC2-45FE-A2DE-57484DB4D216}">
      <dsp:nvSpPr>
        <dsp:cNvPr id="0" name=""/>
        <dsp:cNvSpPr/>
      </dsp:nvSpPr>
      <dsp:spPr>
        <a:xfrm>
          <a:off x="0" y="1601628"/>
          <a:ext cx="8483927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 переводе пользователя из одного в другое подразделение доступ меняется автоматически.</a:t>
          </a:r>
        </a:p>
      </dsp:txBody>
      <dsp:txXfrm>
        <a:off x="34906" y="1636534"/>
        <a:ext cx="8414115" cy="645240"/>
      </dsp:txXfrm>
    </dsp:sp>
    <dsp:sp modelId="{CA09B6F4-720C-4CCF-9A4E-77988D2BE4FC}">
      <dsp:nvSpPr>
        <dsp:cNvPr id="0" name=""/>
        <dsp:cNvSpPr/>
      </dsp:nvSpPr>
      <dsp:spPr>
        <a:xfrm>
          <a:off x="0" y="2368521"/>
          <a:ext cx="8483927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Документы конкретного подразделения/площадки могут видеть/корректировать только те пользователи, которые имеют соответствующий доступ.</a:t>
          </a:r>
        </a:p>
      </dsp:txBody>
      <dsp:txXfrm>
        <a:off x="34906" y="2403427"/>
        <a:ext cx="8414115" cy="645240"/>
      </dsp:txXfrm>
    </dsp:sp>
    <dsp:sp modelId="{33456269-3797-48DB-89F6-5B4C6185A770}">
      <dsp:nvSpPr>
        <dsp:cNvPr id="0" name=""/>
        <dsp:cNvSpPr/>
      </dsp:nvSpPr>
      <dsp:spPr>
        <a:xfrm>
          <a:off x="0" y="3135414"/>
          <a:ext cx="8483927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Все документы, подтверждённые ответственным лицом запрещено корректировать. </a:t>
          </a:r>
        </a:p>
      </dsp:txBody>
      <dsp:txXfrm>
        <a:off x="34906" y="3170320"/>
        <a:ext cx="8414115" cy="645240"/>
      </dsp:txXfrm>
    </dsp:sp>
    <dsp:sp modelId="{C92FF331-1F39-4672-94FD-0DB8F7ACB98F}">
      <dsp:nvSpPr>
        <dsp:cNvPr id="0" name=""/>
        <dsp:cNvSpPr/>
      </dsp:nvSpPr>
      <dsp:spPr>
        <a:xfrm>
          <a:off x="0" y="3902307"/>
          <a:ext cx="8483927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Ведётся учёт времени подтверждения документа.</a:t>
          </a:r>
        </a:p>
      </dsp:txBody>
      <dsp:txXfrm>
        <a:off x="34906" y="3937213"/>
        <a:ext cx="8414115" cy="64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FBC75-A768-4E14-BA02-0E2F3F32C907}">
      <dsp:nvSpPr>
        <dsp:cNvPr id="0" name=""/>
        <dsp:cNvSpPr/>
      </dsp:nvSpPr>
      <dsp:spPr>
        <a:xfrm>
          <a:off x="0" y="28279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Інвентаризація </a:t>
          </a:r>
        </a:p>
      </dsp:txBody>
      <dsp:txXfrm>
        <a:off x="22246" y="50525"/>
        <a:ext cx="4564715" cy="411223"/>
      </dsp:txXfrm>
    </dsp:sp>
    <dsp:sp modelId="{F973A455-A72E-42F6-9463-EF7A2AE56E0A}">
      <dsp:nvSpPr>
        <dsp:cNvPr id="0" name=""/>
        <dsp:cNvSpPr/>
      </dsp:nvSpPr>
      <dsp:spPr>
        <a:xfrm>
          <a:off x="0" y="538714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Рецептури</a:t>
          </a:r>
        </a:p>
      </dsp:txBody>
      <dsp:txXfrm>
        <a:off x="22246" y="560960"/>
        <a:ext cx="4564715" cy="411223"/>
      </dsp:txXfrm>
    </dsp:sp>
    <dsp:sp modelId="{FCE039A9-57A1-4CCF-96C6-CBC6B5210710}">
      <dsp:nvSpPr>
        <dsp:cNvPr id="0" name=""/>
        <dsp:cNvSpPr/>
      </dsp:nvSpPr>
      <dsp:spPr>
        <a:xfrm>
          <a:off x="0" y="1049149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Надходження</a:t>
          </a:r>
          <a:r>
            <a:rPr lang="ru-RU" sz="1900" kern="1200" dirty="0"/>
            <a:t> </a:t>
          </a:r>
          <a:r>
            <a:rPr lang="ru-RU" sz="1900" kern="1200" dirty="0" err="1"/>
            <a:t>сировини</a:t>
          </a:r>
          <a:endParaRPr lang="ru-RU" sz="1900" kern="1200" dirty="0"/>
        </a:p>
      </dsp:txBody>
      <dsp:txXfrm>
        <a:off x="22246" y="1071395"/>
        <a:ext cx="4564715" cy="411223"/>
      </dsp:txXfrm>
    </dsp:sp>
    <dsp:sp modelId="{8D9AB2E8-56F3-4FB5-92F2-C72C092ACA61}">
      <dsp:nvSpPr>
        <dsp:cNvPr id="0" name=""/>
        <dsp:cNvSpPr/>
      </dsp:nvSpPr>
      <dsp:spPr>
        <a:xfrm>
          <a:off x="0" y="1559584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Переміщення</a:t>
          </a:r>
          <a:r>
            <a:rPr lang="ru-RU" sz="1900" kern="1200" dirty="0"/>
            <a:t> </a:t>
          </a:r>
          <a:r>
            <a:rPr lang="ru-RU" sz="1900" kern="1200" dirty="0" err="1"/>
            <a:t>сировини</a:t>
          </a:r>
          <a:r>
            <a:rPr lang="ru-RU" sz="1900" kern="1200" dirty="0"/>
            <a:t> </a:t>
          </a:r>
        </a:p>
      </dsp:txBody>
      <dsp:txXfrm>
        <a:off x="22246" y="1581830"/>
        <a:ext cx="4564715" cy="411223"/>
      </dsp:txXfrm>
    </dsp:sp>
    <dsp:sp modelId="{EEC23669-EF8F-4D15-9C3A-362EA1DF7279}">
      <dsp:nvSpPr>
        <dsp:cNvPr id="0" name=""/>
        <dsp:cNvSpPr/>
      </dsp:nvSpPr>
      <dsp:spPr>
        <a:xfrm>
          <a:off x="0" y="2070019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Списання сировини </a:t>
          </a:r>
        </a:p>
      </dsp:txBody>
      <dsp:txXfrm>
        <a:off x="22246" y="2092265"/>
        <a:ext cx="4564715" cy="411223"/>
      </dsp:txXfrm>
    </dsp:sp>
    <dsp:sp modelId="{279EE0F4-435A-4AE0-8B8C-F7D7A6B8EBC0}">
      <dsp:nvSpPr>
        <dsp:cNvPr id="0" name=""/>
        <dsp:cNvSpPr/>
      </dsp:nvSpPr>
      <dsp:spPr>
        <a:xfrm>
          <a:off x="0" y="2580454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Замовлення</a:t>
          </a:r>
          <a:r>
            <a:rPr lang="ru-RU" sz="1900" kern="1200" dirty="0"/>
            <a:t> на </a:t>
          </a:r>
          <a:r>
            <a:rPr lang="ru-RU" sz="1900" kern="1200" dirty="0" err="1"/>
            <a:t>виготовлення</a:t>
          </a:r>
          <a:r>
            <a:rPr lang="ru-RU" sz="1900" kern="1200" dirty="0"/>
            <a:t> </a:t>
          </a:r>
          <a:r>
            <a:rPr lang="ru-RU" sz="1900" kern="1200" dirty="0" err="1"/>
            <a:t>комбікормів</a:t>
          </a:r>
          <a:endParaRPr lang="ru-RU" sz="1900" kern="1200" dirty="0"/>
        </a:p>
      </dsp:txBody>
      <dsp:txXfrm>
        <a:off x="22246" y="2602700"/>
        <a:ext cx="4564715" cy="411223"/>
      </dsp:txXfrm>
    </dsp:sp>
    <dsp:sp modelId="{80D8CEC8-2D4D-4D29-8720-D107091DE027}">
      <dsp:nvSpPr>
        <dsp:cNvPr id="0" name=""/>
        <dsp:cNvSpPr/>
      </dsp:nvSpPr>
      <dsp:spPr>
        <a:xfrm>
          <a:off x="0" y="3090889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Виробництво комбікормів</a:t>
          </a:r>
        </a:p>
      </dsp:txBody>
      <dsp:txXfrm>
        <a:off x="22246" y="3113135"/>
        <a:ext cx="4564715" cy="411223"/>
      </dsp:txXfrm>
    </dsp:sp>
    <dsp:sp modelId="{0322BEC3-EAA3-42DA-881F-533CE14A73F9}">
      <dsp:nvSpPr>
        <dsp:cNvPr id="0" name=""/>
        <dsp:cNvSpPr/>
      </dsp:nvSpPr>
      <dsp:spPr>
        <a:xfrm>
          <a:off x="0" y="3601324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Роздача</a:t>
          </a:r>
          <a:r>
            <a:rPr lang="ru-RU" sz="1900" kern="1200" dirty="0"/>
            <a:t> корму </a:t>
          </a:r>
          <a:r>
            <a:rPr lang="ru-RU" sz="1900" kern="1200" dirty="0" err="1"/>
            <a:t>тваринам</a:t>
          </a:r>
          <a:endParaRPr lang="ru-RU" sz="1900" kern="1200" dirty="0"/>
        </a:p>
      </dsp:txBody>
      <dsp:txXfrm>
        <a:off x="22246" y="3623570"/>
        <a:ext cx="4564715" cy="411223"/>
      </dsp:txXfrm>
    </dsp:sp>
    <dsp:sp modelId="{0D01C50A-E347-4689-A95A-04DDB30613B8}">
      <dsp:nvSpPr>
        <dsp:cNvPr id="0" name=""/>
        <dsp:cNvSpPr/>
      </dsp:nvSpPr>
      <dsp:spPr>
        <a:xfrm>
          <a:off x="0" y="4111758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Прихід залишків кормів (з'їдів)</a:t>
          </a:r>
        </a:p>
      </dsp:txBody>
      <dsp:txXfrm>
        <a:off x="22246" y="4134004"/>
        <a:ext cx="4564715" cy="411223"/>
      </dsp:txXfrm>
    </dsp:sp>
    <dsp:sp modelId="{17B623FA-5968-419F-B0CB-D572E059330B}">
      <dsp:nvSpPr>
        <dsp:cNvPr id="0" name=""/>
        <dsp:cNvSpPr/>
      </dsp:nvSpPr>
      <dsp:spPr>
        <a:xfrm>
          <a:off x="0" y="4622193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Переміщення/надходження/падіж тварин</a:t>
          </a:r>
        </a:p>
      </dsp:txBody>
      <dsp:txXfrm>
        <a:off x="22246" y="4644439"/>
        <a:ext cx="4564715" cy="411223"/>
      </dsp:txXfrm>
    </dsp:sp>
    <dsp:sp modelId="{E767E04F-E68D-4838-8353-E35110E577C2}">
      <dsp:nvSpPr>
        <dsp:cNvPr id="0" name=""/>
        <dsp:cNvSpPr/>
      </dsp:nvSpPr>
      <dsp:spPr>
        <a:xfrm>
          <a:off x="0" y="5132629"/>
          <a:ext cx="460920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Облік</a:t>
          </a:r>
          <a:r>
            <a:rPr lang="ru-RU" sz="1900" kern="1200" dirty="0"/>
            <a:t> </a:t>
          </a:r>
          <a:r>
            <a:rPr lang="ru-RU" sz="1900" kern="1200" dirty="0" err="1"/>
            <a:t>надоїв</a:t>
          </a:r>
          <a:endParaRPr lang="ru-RU" sz="1900" kern="1200" dirty="0"/>
        </a:p>
      </dsp:txBody>
      <dsp:txXfrm>
        <a:off x="22246" y="5154875"/>
        <a:ext cx="4564715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www.wgsoftpro.com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6F92B-88D3-499F-8F7C-C79654D5C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0368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www.wgsoftpro.com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920B3-ABAB-4960-88A0-04CF5BAE7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561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14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1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08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8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61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50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04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30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47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2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5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02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53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55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67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09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59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79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65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30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Последовательность заполнения данных следующая: вначале необходимо ввести начальные данные в самой карте: подразделение, склад, секцию, вид деятельности, животное (в зависимости от вида карты, животное выбирается  либо в заголовке (одно), либо в содержимом (множественный выбор)). Также необходимо заполнить параметры, необходимые для расчета количества препарата при лечении: води, корму и т.д.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заполнения начальных данных необходимо создать документ “Общие данные” и утвердить его. Только после этого можно переходить к заполнению следующего документа “Исследование” (реализована проверка на наличие документа “Общие данные” перед добавлением “Исследования”). После ввода и утверждения документа “Исследования” становится возможным выбор схем для проведения операции (в таблице сверху справа). При выборе схемы вначале проверяется, все ли поля (необходимые для расчета количеств) заполнены. Затем добавляется схема и на ее основании автоматически создаются документы лечения. Выбранные схемы можно просмотреть полностью на последней закладке. При необходимости схему можно заменить на другую (с автоматической заменой неподтвержденных документов лечения) а также обновить схему более новой.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проведения лечения создается документ “Результат” (который закрывает возможность изменения данных в карте). При необходимости (в зависимости от вида проводимой операции) создается документ “Ликвидация медицинских средств”. Состав закладок документа может быть разным, в зависимости от вида карты.</a:t>
            </a:r>
          </a:p>
          <a:p>
            <a:endParaRPr 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8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35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52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12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22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102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20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3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9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1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79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4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867A3-086C-41A2-9E2F-8E52AEA069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7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8D74-8147-43AB-9289-D3FC6497F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5FF0-6477-457D-B0AB-646252768D5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О 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922" y="1700808"/>
            <a:ext cx="4764155" cy="1274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364502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Пример проекта по автоматизации комбикормового завода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5423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3EADD3-02D7-4533-A1E8-D13B8EB56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857224"/>
            <a:ext cx="4563087" cy="30620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537E4D-CE1B-4866-A627-FF407E08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1" y="2318696"/>
            <a:ext cx="7820841" cy="4422671"/>
          </a:xfrm>
          <a:prstGeom prst="rect">
            <a:avLst/>
          </a:prstGeom>
        </p:spPr>
      </p:pic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353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Рецептуры. </a:t>
            </a:r>
            <a:r>
              <a:rPr lang="uk-UA" b="1" dirty="0">
                <a:solidFill>
                  <a:srgbClr val="FF6600"/>
                </a:solidFill>
                <a:ea typeface="Times New Roman" panose="02020603050405020304" pitchFamily="18" charset="0"/>
              </a:rPr>
              <a:t>Рецепти комбікормів</a:t>
            </a:r>
            <a:endParaRPr lang="ru-RU" b="1" dirty="0">
              <a:solidFill>
                <a:srgbClr val="FF6600"/>
              </a:solidFill>
            </a:endParaRPr>
          </a:p>
          <a:p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80F1B8-A2EF-425F-B6F4-F2473FF86049}"/>
              </a:ext>
            </a:extLst>
          </p:cNvPr>
          <p:cNvSpPr/>
          <p:nvPr/>
        </p:nvSpPr>
        <p:spPr>
          <a:xfrm>
            <a:off x="179163" y="1052736"/>
            <a:ext cx="4563087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SzPts val="1000"/>
              <a:tabLst>
                <a:tab pos="678180" algn="l"/>
              </a:tabLst>
            </a:pPr>
            <a:r>
              <a:rPr lang="ru-RU" dirty="0">
                <a:latin typeface="+mj-lt"/>
                <a:ea typeface="Times New Roman" panose="02020603050405020304" pitchFamily="18" charset="0"/>
                <a:cs typeface="Wingdings" panose="05000000000000000000" pitchFamily="2" charset="2"/>
              </a:rPr>
              <a:t>Включают справочники рецептур комбикормов и рационов (смесей). </a:t>
            </a:r>
            <a:endParaRPr lang="en-US" dirty="0"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lvl="0">
              <a:spcBef>
                <a:spcPts val="300"/>
              </a:spcBef>
              <a:spcAft>
                <a:spcPts val="0"/>
              </a:spcAft>
              <a:buSzPts val="1000"/>
              <a:tabLst>
                <a:tab pos="678180" algn="l"/>
              </a:tabLst>
            </a:pPr>
            <a:r>
              <a:rPr lang="ru-RU" dirty="0">
                <a:latin typeface="+mj-lt"/>
                <a:ea typeface="Times New Roman" panose="02020603050405020304" pitchFamily="18" charset="0"/>
                <a:cs typeface="Wingdings" panose="05000000000000000000" pitchFamily="2" charset="2"/>
              </a:rPr>
              <a:t>Рецептура комбикорма хранится в расчёте на 1 тонну готовой продукции. </a:t>
            </a:r>
            <a:endParaRPr lang="en-US" dirty="0">
              <a:latin typeface="+mj-lt"/>
              <a:ea typeface="Times New Roman" panose="02020603050405020304" pitchFamily="18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835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0B5CF5-6C1D-4DEB-96AA-6FFD2FFED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08" y="1610216"/>
            <a:ext cx="7524328" cy="4243131"/>
          </a:xfrm>
          <a:prstGeom prst="rect">
            <a:avLst/>
          </a:prstGeom>
        </p:spPr>
      </p:pic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3626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Рецептуры. </a:t>
            </a:r>
            <a:r>
              <a:rPr lang="uk-UA" b="1" dirty="0">
                <a:solidFill>
                  <a:srgbClr val="FF6600"/>
                </a:solidFill>
              </a:rPr>
              <a:t>Раціони годівлі корів</a:t>
            </a:r>
            <a:endParaRPr lang="ru-RU" b="1" dirty="0">
              <a:solidFill>
                <a:srgbClr val="FF6600"/>
              </a:solidFill>
            </a:endParaRPr>
          </a:p>
          <a:p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80F1B8-A2EF-425F-B6F4-F2473FF86049}"/>
              </a:ext>
            </a:extLst>
          </p:cNvPr>
          <p:cNvSpPr/>
          <p:nvPr/>
        </p:nvSpPr>
        <p:spPr>
          <a:xfrm>
            <a:off x="287684" y="1187460"/>
            <a:ext cx="8964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SzPts val="1000"/>
              <a:tabLst>
                <a:tab pos="678180" algn="l"/>
              </a:tabLst>
            </a:pPr>
            <a:r>
              <a:rPr lang="ru-RU" dirty="0">
                <a:ea typeface="Times New Roman" panose="02020603050405020304" pitchFamily="18" charset="0"/>
                <a:cs typeface="Wingdings" panose="05000000000000000000" pitchFamily="2" charset="2"/>
              </a:rPr>
              <a:t>Рецептура рациона хранится в расчёте на одну голову КРС, указанной группы. </a:t>
            </a:r>
            <a:endParaRPr lang="ru-RU" dirty="0"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A7F759-9984-4877-8666-4B4EE1C55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5" y="3423528"/>
            <a:ext cx="3961135" cy="32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4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26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Надходження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сировини</a:t>
            </a:r>
            <a:endParaRPr lang="ru-RU" b="1" dirty="0">
              <a:solidFill>
                <a:srgbClr val="FF6600"/>
              </a:solidFill>
            </a:endParaRPr>
          </a:p>
          <a:p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7C9F5D-FA3D-483D-8281-DF284C585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112277"/>
            <a:ext cx="8676456" cy="43295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A77D6-A15F-4249-AF72-AD8655B69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509120"/>
            <a:ext cx="7642051" cy="2231069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B0236630-84A6-4665-AE4D-13F1B9C12FF8}"/>
              </a:ext>
            </a:extLst>
          </p:cNvPr>
          <p:cNvSpPr/>
          <p:nvPr/>
        </p:nvSpPr>
        <p:spPr>
          <a:xfrm>
            <a:off x="5652120" y="3861048"/>
            <a:ext cx="2880320" cy="1292749"/>
          </a:xfrm>
          <a:prstGeom prst="wedgeRoundRectCallout">
            <a:avLst>
              <a:gd name="adj1" fmla="val -70922"/>
              <a:gd name="adj2" fmla="val 8972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Выбор подразделений из справочников строго с их иерархией и доступами пользователя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64DEC948-6456-4967-A36F-4513670CFC42}"/>
              </a:ext>
            </a:extLst>
          </p:cNvPr>
          <p:cNvSpPr/>
          <p:nvPr/>
        </p:nvSpPr>
        <p:spPr>
          <a:xfrm>
            <a:off x="5508103" y="6089901"/>
            <a:ext cx="2980337" cy="768099"/>
          </a:xfrm>
          <a:prstGeom prst="wedgeRoundRectCallout">
            <a:avLst>
              <a:gd name="adj1" fmla="val -78095"/>
              <a:gd name="adj2" fmla="val -1533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Править и подтверждать документ может только «Ответственный»</a:t>
            </a: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82F9449E-EFEE-4EC6-B04D-A0F6C52C9848}"/>
              </a:ext>
            </a:extLst>
          </p:cNvPr>
          <p:cNvSpPr/>
          <p:nvPr/>
        </p:nvSpPr>
        <p:spPr>
          <a:xfrm>
            <a:off x="2856538" y="3191402"/>
            <a:ext cx="2980337" cy="768099"/>
          </a:xfrm>
          <a:prstGeom prst="wedgeRoundRectCallout">
            <a:avLst>
              <a:gd name="adj1" fmla="val -126503"/>
              <a:gd name="adj2" fmla="val -8543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Проводки выполнятся только при подтверждении Ответственным</a:t>
            </a:r>
          </a:p>
        </p:txBody>
      </p:sp>
    </p:spTree>
    <p:extLst>
      <p:ext uri="{BB962C8B-B14F-4D97-AF65-F5344CB8AC3E}">
        <p14:creationId xmlns:p14="http://schemas.microsoft.com/office/powerpoint/2010/main" val="91817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25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Переміщення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сировини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E2EB57-C662-4447-BC04-E020EFB3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7" y="1184952"/>
            <a:ext cx="8100392" cy="40501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B53990-5490-4776-A02C-2E77A200F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463" y="4474078"/>
            <a:ext cx="5991249" cy="2397940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9CA46B6D-3493-4B53-B9DE-FDA438E9A75D}"/>
              </a:ext>
            </a:extLst>
          </p:cNvPr>
          <p:cNvSpPr/>
          <p:nvPr/>
        </p:nvSpPr>
        <p:spPr>
          <a:xfrm>
            <a:off x="2339752" y="1114852"/>
            <a:ext cx="1355422" cy="458493"/>
          </a:xfrm>
          <a:prstGeom prst="wedgeRoundRectCallout">
            <a:avLst>
              <a:gd name="adj1" fmla="val -9574"/>
              <a:gd name="adj2" fmla="val 9445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Откуда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5ABA91CC-AAB2-4562-B05D-8BB0B9AE4D6D}"/>
              </a:ext>
            </a:extLst>
          </p:cNvPr>
          <p:cNvSpPr/>
          <p:nvPr/>
        </p:nvSpPr>
        <p:spPr>
          <a:xfrm>
            <a:off x="5448828" y="1087059"/>
            <a:ext cx="1355422" cy="458493"/>
          </a:xfrm>
          <a:prstGeom prst="wedgeRoundRectCallout">
            <a:avLst>
              <a:gd name="adj1" fmla="val -9574"/>
              <a:gd name="adj2" fmla="val 9445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Куда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4DEA017F-E9C0-4878-9EA9-4C8DEEE58A23}"/>
              </a:ext>
            </a:extLst>
          </p:cNvPr>
          <p:cNvSpPr/>
          <p:nvPr/>
        </p:nvSpPr>
        <p:spPr>
          <a:xfrm>
            <a:off x="1259632" y="5076001"/>
            <a:ext cx="921221" cy="458493"/>
          </a:xfrm>
          <a:prstGeom prst="wedgeRoundRectCallout">
            <a:avLst>
              <a:gd name="adj1" fmla="val 22658"/>
              <a:gd name="adj2" fmla="val -17145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EB6AA0CF-0371-4CB5-A5BB-95AA5A118EF9}"/>
              </a:ext>
            </a:extLst>
          </p:cNvPr>
          <p:cNvSpPr/>
          <p:nvPr/>
        </p:nvSpPr>
        <p:spPr>
          <a:xfrm>
            <a:off x="1763689" y="2779331"/>
            <a:ext cx="2218838" cy="458493"/>
          </a:xfrm>
          <a:prstGeom prst="wedgeRoundRectCallout">
            <a:avLst>
              <a:gd name="adj1" fmla="val 41407"/>
              <a:gd name="adj2" fmla="val 14542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Подтверждено отправленного</a:t>
            </a: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AA759B80-896F-4DA6-A4E7-3E9BCE5AACBB}"/>
              </a:ext>
            </a:extLst>
          </p:cNvPr>
          <p:cNvSpPr/>
          <p:nvPr/>
        </p:nvSpPr>
        <p:spPr>
          <a:xfrm>
            <a:off x="5332720" y="2709470"/>
            <a:ext cx="2218838" cy="458493"/>
          </a:xfrm>
          <a:prstGeom prst="wedgeRoundRectCallout">
            <a:avLst>
              <a:gd name="adj1" fmla="val -15372"/>
              <a:gd name="adj2" fmla="val 16093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Подтверждено принятого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5585CEE-D046-4750-9029-E83845565987}"/>
              </a:ext>
            </a:extLst>
          </p:cNvPr>
          <p:cNvSpPr/>
          <p:nvPr/>
        </p:nvSpPr>
        <p:spPr>
          <a:xfrm>
            <a:off x="3131840" y="5286064"/>
            <a:ext cx="648072" cy="248430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8E82513-A037-4CA3-BADB-447517A2EED9}"/>
              </a:ext>
            </a:extLst>
          </p:cNvPr>
          <p:cNvSpPr/>
          <p:nvPr/>
        </p:nvSpPr>
        <p:spPr>
          <a:xfrm>
            <a:off x="5931518" y="5305247"/>
            <a:ext cx="648072" cy="248430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2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228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Введення</a:t>
            </a:r>
            <a:r>
              <a:rPr lang="ru-RU" b="1" dirty="0">
                <a:solidFill>
                  <a:srgbClr val="FF6600"/>
                </a:solidFill>
              </a:rPr>
              <a:t> з </a:t>
            </a:r>
            <a:r>
              <a:rPr lang="ru-RU" b="1" dirty="0" err="1">
                <a:solidFill>
                  <a:srgbClr val="FF6600"/>
                </a:solidFill>
              </a:rPr>
              <a:t>залишків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2BF1C3-955B-4229-84D2-92793C1BF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9" y="1303810"/>
            <a:ext cx="7978774" cy="4938861"/>
          </a:xfrm>
          <a:prstGeom prst="rect">
            <a:avLst/>
          </a:prstGeom>
        </p:spPr>
      </p:pic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BD15B4C4-D1F5-426D-9688-5AC1AB81BEC6}"/>
              </a:ext>
            </a:extLst>
          </p:cNvPr>
          <p:cNvSpPr/>
          <p:nvPr/>
        </p:nvSpPr>
        <p:spPr>
          <a:xfrm>
            <a:off x="7453090" y="940634"/>
            <a:ext cx="1440085" cy="936104"/>
          </a:xfrm>
          <a:prstGeom prst="wedgeRoundRectCallout">
            <a:avLst>
              <a:gd name="adj1" fmla="val -54933"/>
              <a:gd name="adj2" fmla="val 11937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Уже введено в документ</a:t>
            </a:r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id="{3A0715BA-D94B-4EB1-80AE-9605B5B5AA55}"/>
              </a:ext>
            </a:extLst>
          </p:cNvPr>
          <p:cNvSpPr/>
          <p:nvPr/>
        </p:nvSpPr>
        <p:spPr>
          <a:xfrm>
            <a:off x="7509557" y="3861048"/>
            <a:ext cx="1440085" cy="1368152"/>
          </a:xfrm>
          <a:prstGeom prst="wedgeRoundRectCallout">
            <a:avLst>
              <a:gd name="adj1" fmla="val -74687"/>
              <a:gd name="adj2" fmla="val -5862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Доступные для выбора остатки на складе</a:t>
            </a:r>
          </a:p>
        </p:txBody>
      </p:sp>
    </p:spTree>
    <p:extLst>
      <p:ext uri="{BB962C8B-B14F-4D97-AF65-F5344CB8AC3E}">
        <p14:creationId xmlns:p14="http://schemas.microsoft.com/office/powerpoint/2010/main" val="317198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045E91-D7D4-4797-AC18-1DAEB68A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771075"/>
            <a:ext cx="8569647" cy="4276254"/>
          </a:xfrm>
          <a:prstGeom prst="rect">
            <a:avLst/>
          </a:prstGeom>
        </p:spPr>
      </p:pic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445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Замовлення</a:t>
            </a:r>
            <a:r>
              <a:rPr lang="ru-RU" b="1" dirty="0">
                <a:solidFill>
                  <a:srgbClr val="FF6600"/>
                </a:solidFill>
              </a:rPr>
              <a:t> на </a:t>
            </a:r>
            <a:r>
              <a:rPr lang="ru-RU" b="1" dirty="0" err="1">
                <a:solidFill>
                  <a:srgbClr val="FF6600"/>
                </a:solidFill>
              </a:rPr>
              <a:t>виготовлення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комбікормів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EC469-4312-46EA-B2F2-6889F8ABF14B}"/>
              </a:ext>
            </a:extLst>
          </p:cNvPr>
          <p:cNvSpPr txBox="1"/>
          <p:nvPr/>
        </p:nvSpPr>
        <p:spPr>
          <a:xfrm>
            <a:off x="251519" y="1124744"/>
            <a:ext cx="864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Зоотехник считает необходимое количество комбикорма и вводит заявку на его производство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C8C551-138B-4AD1-915A-7BA3DCC7D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37" y="4445859"/>
            <a:ext cx="3609975" cy="2257425"/>
          </a:xfrm>
          <a:prstGeom prst="rect">
            <a:avLst/>
          </a:prstGeom>
        </p:spPr>
      </p:pic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A14FC58F-132F-41DB-82F0-5A9C0EABC290}"/>
              </a:ext>
            </a:extLst>
          </p:cNvPr>
          <p:cNvSpPr/>
          <p:nvPr/>
        </p:nvSpPr>
        <p:spPr>
          <a:xfrm>
            <a:off x="3995936" y="2671315"/>
            <a:ext cx="1584176" cy="648072"/>
          </a:xfrm>
          <a:prstGeom prst="wedgeRoundRectCallout">
            <a:avLst>
              <a:gd name="adj1" fmla="val -43777"/>
              <a:gd name="adj2" fmla="val -11518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Шахматка</a:t>
            </a:r>
            <a:endParaRPr lang="ru-RU" dirty="0"/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AD3D66F1-8C76-4C3D-9F01-6F4AEBA8AD70}"/>
              </a:ext>
            </a:extLst>
          </p:cNvPr>
          <p:cNvSpPr/>
          <p:nvPr/>
        </p:nvSpPr>
        <p:spPr>
          <a:xfrm>
            <a:off x="5364088" y="1573122"/>
            <a:ext cx="2304256" cy="834991"/>
          </a:xfrm>
          <a:prstGeom prst="wedgeRoundRectCallout">
            <a:avLst>
              <a:gd name="adj1" fmla="val -78570"/>
              <a:gd name="adj2" fmla="val 1950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Копирование документов за интервал дат</a:t>
            </a:r>
          </a:p>
        </p:txBody>
      </p:sp>
    </p:spTree>
    <p:extLst>
      <p:ext uri="{BB962C8B-B14F-4D97-AF65-F5344CB8AC3E}">
        <p14:creationId xmlns:p14="http://schemas.microsoft.com/office/powerpoint/2010/main" val="153110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445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Замовлення</a:t>
            </a:r>
            <a:r>
              <a:rPr lang="ru-RU" b="1" dirty="0">
                <a:solidFill>
                  <a:srgbClr val="FF6600"/>
                </a:solidFill>
              </a:rPr>
              <a:t> на </a:t>
            </a:r>
            <a:r>
              <a:rPr lang="ru-RU" b="1" dirty="0" err="1">
                <a:solidFill>
                  <a:srgbClr val="FF6600"/>
                </a:solidFill>
              </a:rPr>
              <a:t>виготовлення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комбікормів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EC469-4312-46EA-B2F2-6889F8ABF14B}"/>
              </a:ext>
            </a:extLst>
          </p:cNvPr>
          <p:cNvSpPr txBox="1"/>
          <p:nvPr/>
        </p:nvSpPr>
        <p:spPr>
          <a:xfrm>
            <a:off x="251519" y="1124744"/>
            <a:ext cx="864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Сводная таблица («</a:t>
            </a:r>
            <a:r>
              <a:rPr lang="ru-RU" dirty="0" err="1"/>
              <a:t>шахматка</a:t>
            </a:r>
            <a:r>
              <a:rPr lang="ru-RU" dirty="0"/>
              <a:t>»)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33060-D147-4A89-91A8-037DFA825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8" y="1494076"/>
            <a:ext cx="8502124" cy="5262814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C793A9C4-8371-4972-BD3C-908B05EF0E06}"/>
              </a:ext>
            </a:extLst>
          </p:cNvPr>
          <p:cNvSpPr/>
          <p:nvPr/>
        </p:nvSpPr>
        <p:spPr>
          <a:xfrm>
            <a:off x="250825" y="4715852"/>
            <a:ext cx="1944216" cy="648072"/>
          </a:xfrm>
          <a:prstGeom prst="wedgeRoundRectCallout">
            <a:avLst>
              <a:gd name="adj1" fmla="val -27055"/>
              <a:gd name="adj2" fmla="val -11361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Подразделение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B8AAC5BF-B290-44CC-BD41-2A498841E896}"/>
              </a:ext>
            </a:extLst>
          </p:cNvPr>
          <p:cNvSpPr/>
          <p:nvPr/>
        </p:nvSpPr>
        <p:spPr>
          <a:xfrm>
            <a:off x="4658906" y="1437560"/>
            <a:ext cx="1944216" cy="648072"/>
          </a:xfrm>
          <a:prstGeom prst="wedgeRoundRectCallout">
            <a:avLst>
              <a:gd name="adj1" fmla="val -40119"/>
              <a:gd name="adj2" fmla="val 8548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Корма</a:t>
            </a:r>
          </a:p>
        </p:txBody>
      </p:sp>
    </p:spTree>
    <p:extLst>
      <p:ext uri="{BB962C8B-B14F-4D97-AF65-F5344CB8AC3E}">
        <p14:creationId xmlns:p14="http://schemas.microsoft.com/office/powerpoint/2010/main" val="261449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Виробництво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комбікормів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EC469-4312-46EA-B2F2-6889F8ABF14B}"/>
              </a:ext>
            </a:extLst>
          </p:cNvPr>
          <p:cNvSpPr txBox="1"/>
          <p:nvPr/>
        </p:nvSpPr>
        <p:spPr>
          <a:xfrm>
            <a:off x="251519" y="1124744"/>
            <a:ext cx="864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Фиксация факта выпуска КК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F7331-2B0D-450E-AA7F-92347174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39584"/>
            <a:ext cx="8854811" cy="4409696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FACC8082-51AE-481D-918E-FDE61C6249BA}"/>
              </a:ext>
            </a:extLst>
          </p:cNvPr>
          <p:cNvSpPr/>
          <p:nvPr/>
        </p:nvSpPr>
        <p:spPr>
          <a:xfrm>
            <a:off x="1403648" y="5947464"/>
            <a:ext cx="2232248" cy="793904"/>
          </a:xfrm>
          <a:prstGeom prst="wedgeRoundRectCallout">
            <a:avLst>
              <a:gd name="adj1" fmla="val 12139"/>
              <a:gd name="adj2" fmla="val -12788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Замена (относительно рецептуры)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1E662DB5-6BE7-4710-9FC8-801F4E57B614}"/>
              </a:ext>
            </a:extLst>
          </p:cNvPr>
          <p:cNvSpPr/>
          <p:nvPr/>
        </p:nvSpPr>
        <p:spPr>
          <a:xfrm>
            <a:off x="5077021" y="1176402"/>
            <a:ext cx="1944216" cy="529959"/>
          </a:xfrm>
          <a:prstGeom prst="wedgeRoundRectCallout">
            <a:avLst>
              <a:gd name="adj1" fmla="val -61022"/>
              <a:gd name="adj2" fmla="val 107590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Рецептура (норма)</a:t>
            </a:r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781DEDC0-2C05-4572-BACD-78E712BCA228}"/>
              </a:ext>
            </a:extLst>
          </p:cNvPr>
          <p:cNvSpPr/>
          <p:nvPr/>
        </p:nvSpPr>
        <p:spPr>
          <a:xfrm>
            <a:off x="4240212" y="3562841"/>
            <a:ext cx="1555924" cy="529959"/>
          </a:xfrm>
          <a:prstGeom prst="wedgeRoundRectCallout">
            <a:avLst>
              <a:gd name="adj1" fmla="val 25203"/>
              <a:gd name="adj2" fmla="val 10183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норме</a:t>
            </a:r>
          </a:p>
        </p:txBody>
      </p:sp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07274A6E-7544-4A01-9BFC-E542A4F07CB4}"/>
              </a:ext>
            </a:extLst>
          </p:cNvPr>
          <p:cNvSpPr/>
          <p:nvPr/>
        </p:nvSpPr>
        <p:spPr>
          <a:xfrm>
            <a:off x="6804248" y="3526065"/>
            <a:ext cx="1555924" cy="529959"/>
          </a:xfrm>
          <a:prstGeom prst="wedgeRoundRectCallout">
            <a:avLst>
              <a:gd name="adj1" fmla="val 25203"/>
              <a:gd name="adj2" fmla="val 10183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факту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D1965C0-CE2E-41F4-B7CF-8924521DDC13}"/>
              </a:ext>
            </a:extLst>
          </p:cNvPr>
          <p:cNvSpPr/>
          <p:nvPr/>
        </p:nvSpPr>
        <p:spPr>
          <a:xfrm>
            <a:off x="4860032" y="5373216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 копирование документа с изменением количества выпуска.</a:t>
            </a:r>
          </a:p>
          <a:p>
            <a:pPr algn="ctr"/>
            <a:r>
              <a:rPr lang="ru-RU" dirty="0"/>
              <a:t>Ингредиенты пересчитываются пропорционально.</a:t>
            </a:r>
          </a:p>
        </p:txBody>
      </p:sp>
    </p:spTree>
    <p:extLst>
      <p:ext uri="{BB962C8B-B14F-4D97-AF65-F5344CB8AC3E}">
        <p14:creationId xmlns:p14="http://schemas.microsoft.com/office/powerpoint/2010/main" val="3959780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232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Виробництво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кормів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EC469-4312-46EA-B2F2-6889F8ABF14B}"/>
              </a:ext>
            </a:extLst>
          </p:cNvPr>
          <p:cNvSpPr txBox="1"/>
          <p:nvPr/>
        </p:nvSpPr>
        <p:spPr>
          <a:xfrm>
            <a:off x="251519" y="1124744"/>
            <a:ext cx="864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Фиксация факта выпуска кормов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F2EC42-DC60-4508-B926-261625975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8" y="1761597"/>
            <a:ext cx="8700946" cy="4354828"/>
          </a:xfrm>
          <a:prstGeom prst="rect">
            <a:avLst/>
          </a:prstGeom>
        </p:spPr>
      </p:pic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4279139D-70DD-408E-8A9E-0C1E0A5F37BE}"/>
              </a:ext>
            </a:extLst>
          </p:cNvPr>
          <p:cNvSpPr/>
          <p:nvPr/>
        </p:nvSpPr>
        <p:spPr>
          <a:xfrm>
            <a:off x="3923928" y="634549"/>
            <a:ext cx="2105518" cy="993288"/>
          </a:xfrm>
          <a:prstGeom prst="wedgeRoundRectCallout">
            <a:avLst>
              <a:gd name="adj1" fmla="val 2403"/>
              <a:gd name="adj2" fmla="val 12466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Рассчитывается потребность на голову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55BD605C-ACC9-4800-913C-00065DEE92D2}"/>
              </a:ext>
            </a:extLst>
          </p:cNvPr>
          <p:cNvSpPr/>
          <p:nvPr/>
        </p:nvSpPr>
        <p:spPr>
          <a:xfrm>
            <a:off x="6660232" y="620689"/>
            <a:ext cx="2016224" cy="827128"/>
          </a:xfrm>
          <a:prstGeom prst="wedgeRoundRectCallout">
            <a:avLst>
              <a:gd name="adj1" fmla="val -32774"/>
              <a:gd name="adj2" fmla="val 16411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Учитывается количество голов в секции</a:t>
            </a:r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CABE8217-2692-4F95-880F-2EF59F7CFBE1}"/>
              </a:ext>
            </a:extLst>
          </p:cNvPr>
          <p:cNvSpPr/>
          <p:nvPr/>
        </p:nvSpPr>
        <p:spPr>
          <a:xfrm>
            <a:off x="3923928" y="5107005"/>
            <a:ext cx="2105518" cy="599193"/>
          </a:xfrm>
          <a:prstGeom prst="wedgeRoundRectCallout">
            <a:avLst>
              <a:gd name="adj1" fmla="val -74321"/>
              <a:gd name="adj2" fmla="val -8407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Розданное кол-во</a:t>
            </a:r>
          </a:p>
        </p:txBody>
      </p:sp>
      <p:sp>
        <p:nvSpPr>
          <p:cNvPr id="18" name="Облачко с текстом: прямоугольное со скругленными углами 17">
            <a:extLst>
              <a:ext uri="{FF2B5EF4-FFF2-40B4-BE49-F238E27FC236}">
                <a16:creationId xmlns:a16="http://schemas.microsoft.com/office/drawing/2014/main" id="{19199E37-4591-4461-AB57-46C97918AB02}"/>
              </a:ext>
            </a:extLst>
          </p:cNvPr>
          <p:cNvSpPr/>
          <p:nvPr/>
        </p:nvSpPr>
        <p:spPr>
          <a:xfrm>
            <a:off x="611560" y="5706198"/>
            <a:ext cx="4752528" cy="914284"/>
          </a:xfrm>
          <a:prstGeom prst="wedgeRoundRectCallout">
            <a:avLst>
              <a:gd name="adj1" fmla="val -53113"/>
              <a:gd name="adj2" fmla="val -33416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Ввод нового документа возможен только после того, как статус предыдущего будет изменен на «Роздано» (т.е. миксер пустой)</a:t>
            </a:r>
          </a:p>
        </p:txBody>
      </p:sp>
    </p:spTree>
    <p:extLst>
      <p:ext uri="{BB962C8B-B14F-4D97-AF65-F5344CB8AC3E}">
        <p14:creationId xmlns:p14="http://schemas.microsoft.com/office/powerpoint/2010/main" val="13149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4B65F6-4C8C-415D-AFC3-014D4FA20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183827"/>
            <a:ext cx="8713663" cy="4352470"/>
          </a:xfrm>
          <a:prstGeom prst="rect">
            <a:avLst/>
          </a:prstGeom>
        </p:spPr>
      </p:pic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449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Переміщення</a:t>
            </a:r>
            <a:r>
              <a:rPr lang="ru-RU" b="1" dirty="0">
                <a:solidFill>
                  <a:srgbClr val="FF6600"/>
                </a:solidFill>
              </a:rPr>
              <a:t>/</a:t>
            </a:r>
            <a:r>
              <a:rPr lang="ru-RU" b="1" dirty="0" err="1">
                <a:solidFill>
                  <a:srgbClr val="FF6600"/>
                </a:solidFill>
              </a:rPr>
              <a:t>надходження</a:t>
            </a:r>
            <a:r>
              <a:rPr lang="ru-RU" b="1" dirty="0">
                <a:solidFill>
                  <a:srgbClr val="FF6600"/>
                </a:solidFill>
              </a:rPr>
              <a:t>/</a:t>
            </a:r>
            <a:r>
              <a:rPr lang="ru-RU" b="1" dirty="0" err="1">
                <a:solidFill>
                  <a:srgbClr val="FF6600"/>
                </a:solidFill>
              </a:rPr>
              <a:t>падіж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тварин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2262E1-A85E-4573-8437-A55E846C5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092" y="2920820"/>
            <a:ext cx="7188472" cy="34338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F524A9-153B-4C59-BF77-E1939A1A5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881" y="1772318"/>
            <a:ext cx="2038350" cy="1971675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FF324DC-D311-4F05-B047-5E1CAD0CB1D7}"/>
              </a:ext>
            </a:extLst>
          </p:cNvPr>
          <p:cNvCxnSpPr>
            <a:cxnSpLocks/>
          </p:cNvCxnSpPr>
          <p:nvPr/>
        </p:nvCxnSpPr>
        <p:spPr>
          <a:xfrm flipH="1">
            <a:off x="6805859" y="2920820"/>
            <a:ext cx="286421" cy="6419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3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Доступы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252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Иерархия предприятия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63114E-27E1-442E-AFC8-E76B14B73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79298"/>
            <a:ext cx="7978775" cy="4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95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147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Облік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надоїв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C4F1F9-8C71-437F-B620-653F55BE7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" y="1347610"/>
            <a:ext cx="8753785" cy="43856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E1043A-775B-49ED-89D8-30E7733C6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173595"/>
            <a:ext cx="36766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0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287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Списание, раздача кормов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9CA4AE-AD79-4EA4-B7D1-D41EAB87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92" y="1238182"/>
            <a:ext cx="8524071" cy="42449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62363A-30A8-429E-A096-A3592AAAA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102" y="4354457"/>
            <a:ext cx="36766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97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591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Списание, раздача кормов (прямое списание на секцию)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9CA4AE-AD79-4EA4-B7D1-D41EAB87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92" y="1238182"/>
            <a:ext cx="8524071" cy="42449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62363A-30A8-429E-A096-A3592AAAA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102" y="4354457"/>
            <a:ext cx="36766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5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Контур “Ветеринарная обработка”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9B6642-A409-4067-BECC-815A05E607DC}"/>
              </a:ext>
            </a:extLst>
          </p:cNvPr>
          <p:cNvSpPr/>
          <p:nvPr/>
        </p:nvSpPr>
        <p:spPr>
          <a:xfrm>
            <a:off x="323528" y="11690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 “Схемы лечения, профилактики, дезинфекции”.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Предназначен для хранения информации о препаратах, используемых при лечении, профилактике либо дезинфекции. </a:t>
            </a:r>
            <a:endParaRPr lang="ru-RU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F7BFA2F-BA36-4D88-9FFA-91A78DA1F9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87892"/>
            <a:ext cx="8925622" cy="390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303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Контур “Ветеринарная обработка”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9B6642-A409-4067-BECC-815A05E607DC}"/>
              </a:ext>
            </a:extLst>
          </p:cNvPr>
          <p:cNvSpPr/>
          <p:nvPr/>
        </p:nvSpPr>
        <p:spPr>
          <a:xfrm>
            <a:off x="323528" y="11690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Документ “Общие данные”. </a:t>
            </a:r>
            <a:endParaRPr lang="en-US" b="1" dirty="0"/>
          </a:p>
          <a:p>
            <a:r>
              <a:rPr lang="ru-RU" dirty="0"/>
              <a:t>Содержит информацию о результатах обследования животных.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6B89C92-0C11-4E19-8784-C0B5EAEC03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3676"/>
            <a:ext cx="8488840" cy="1917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937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Контур “Ветеринарная обработка”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9B6642-A409-4067-BECC-815A05E607DC}"/>
              </a:ext>
            </a:extLst>
          </p:cNvPr>
          <p:cNvSpPr/>
          <p:nvPr/>
        </p:nvSpPr>
        <p:spPr>
          <a:xfrm>
            <a:off x="323528" y="11690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Документ “Исследование”. </a:t>
            </a:r>
            <a:endParaRPr lang="en-US" b="1" dirty="0"/>
          </a:p>
          <a:p>
            <a:r>
              <a:rPr lang="ru-RU" dirty="0"/>
              <a:t>Содержит информацию о результатах подробного обследования КРС.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A12599-014B-4D7C-B72B-A851B738059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85"/>
          <a:stretch/>
        </p:blipFill>
        <p:spPr bwMode="auto">
          <a:xfrm>
            <a:off x="334473" y="2127187"/>
            <a:ext cx="8413992" cy="166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F1129D8-8D3B-4995-888E-1DCC0ED4A78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3"/>
          <a:stretch/>
        </p:blipFill>
        <p:spPr bwMode="auto">
          <a:xfrm>
            <a:off x="3707904" y="4293096"/>
            <a:ext cx="5134761" cy="16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: изогнутая вверх 3">
            <a:extLst>
              <a:ext uri="{FF2B5EF4-FFF2-40B4-BE49-F238E27FC236}">
                <a16:creationId xmlns:a16="http://schemas.microsoft.com/office/drawing/2014/main" id="{825DFE1B-E2DA-4068-A583-4FADFC0579AE}"/>
              </a:ext>
            </a:extLst>
          </p:cNvPr>
          <p:cNvSpPr/>
          <p:nvPr/>
        </p:nvSpPr>
        <p:spPr>
          <a:xfrm rot="5400000">
            <a:off x="2979336" y="4403942"/>
            <a:ext cx="1080120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85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Контур “Ветеринарная обработка”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9B6642-A409-4067-BECC-815A05E607DC}"/>
              </a:ext>
            </a:extLst>
          </p:cNvPr>
          <p:cNvSpPr/>
          <p:nvPr/>
        </p:nvSpPr>
        <p:spPr>
          <a:xfrm>
            <a:off x="323528" y="116904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Документ “Лечение, профилактика, дезинфекция”. </a:t>
            </a:r>
            <a:endParaRPr lang="en-US" b="1" dirty="0"/>
          </a:p>
          <a:p>
            <a:r>
              <a:rPr lang="en-US" dirty="0"/>
              <a:t>C</a:t>
            </a:r>
            <a:r>
              <a:rPr lang="ru-RU" dirty="0"/>
              <a:t>одержит информацию об используемой схеме, номере дня лечения, препаратах а также некоторые показатели состояния животных, которые контролируются в процессе проведения лечения. Также в этом документе реализованы проводки списания препаратов, которые были использованы при лечении.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10CFCB4-CCA7-4C27-B930-99923E879FB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55"/>
          <a:stretch/>
        </p:blipFill>
        <p:spPr bwMode="auto">
          <a:xfrm>
            <a:off x="173339" y="2725420"/>
            <a:ext cx="8359102" cy="296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B2D3D53-3108-4494-BE68-2C8D1D87DDE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0" b="42562"/>
          <a:stretch/>
        </p:blipFill>
        <p:spPr bwMode="auto">
          <a:xfrm>
            <a:off x="3654884" y="4367480"/>
            <a:ext cx="5349460" cy="1702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трелка: изогнутая вверх 10">
            <a:extLst>
              <a:ext uri="{FF2B5EF4-FFF2-40B4-BE49-F238E27FC236}">
                <a16:creationId xmlns:a16="http://schemas.microsoft.com/office/drawing/2014/main" id="{95C0595E-3476-4F59-9608-7D67E1D1951F}"/>
              </a:ext>
            </a:extLst>
          </p:cNvPr>
          <p:cNvSpPr/>
          <p:nvPr/>
        </p:nvSpPr>
        <p:spPr>
          <a:xfrm rot="5400000">
            <a:off x="3114824" y="4582656"/>
            <a:ext cx="1080120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70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Контур “Ветеринарная обработка”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0A48D-AC26-4C3A-B8E1-A1810CF0FACE}"/>
              </a:ext>
            </a:extLst>
          </p:cNvPr>
          <p:cNvSpPr txBox="1"/>
          <p:nvPr/>
        </p:nvSpPr>
        <p:spPr>
          <a:xfrm>
            <a:off x="221129" y="1134036"/>
            <a:ext cx="913574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b="1" dirty="0"/>
              <a:t>Документ “Ликвидация медицинских средств” </a:t>
            </a:r>
            <a:endParaRPr lang="en-US" b="1" dirty="0"/>
          </a:p>
          <a:p>
            <a:pPr defTabSz="911225"/>
            <a:r>
              <a:rPr lang="ru-RU" dirty="0"/>
              <a:t>Служит для ликвидации препаратов, оставшихся после лечения \ профилактики \ дезинфекции.</a:t>
            </a:r>
          </a:p>
          <a:p>
            <a:endParaRPr lang="ru-RU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45EC220-3D31-4CA6-8253-9236EC2711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4516"/>
            <a:ext cx="8496943" cy="189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433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Контур “Ветеринарная обработка”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0A48D-AC26-4C3A-B8E1-A1810CF0FACE}"/>
              </a:ext>
            </a:extLst>
          </p:cNvPr>
          <p:cNvSpPr txBox="1"/>
          <p:nvPr/>
        </p:nvSpPr>
        <p:spPr>
          <a:xfrm>
            <a:off x="221129" y="1134036"/>
            <a:ext cx="913574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b="1" dirty="0"/>
              <a:t>Документ “Ликвидация медицинских средств” </a:t>
            </a:r>
            <a:endParaRPr lang="en-US" b="1" dirty="0"/>
          </a:p>
          <a:p>
            <a:pPr defTabSz="911225"/>
            <a:r>
              <a:rPr lang="ru-RU" dirty="0"/>
              <a:t>Служит для ликвидации препаратов, оставшихся после лечения \ профилактики \ дезинфекции.</a:t>
            </a:r>
          </a:p>
          <a:p>
            <a:endParaRPr lang="ru-RU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45EC220-3D31-4CA6-8253-9236EC2711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4516"/>
            <a:ext cx="8496943" cy="18925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AD0E4D-082B-4830-AD8A-A15BAD2B9E75}"/>
              </a:ext>
            </a:extLst>
          </p:cNvPr>
          <p:cNvSpPr/>
          <p:nvPr/>
        </p:nvSpPr>
        <p:spPr>
          <a:xfrm>
            <a:off x="395536" y="4490878"/>
            <a:ext cx="2513895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 лечения.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Фиксирует результат.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1B631-A82A-4C68-B0B6-0E7365CEA9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31960"/>
            <a:ext cx="3735070" cy="14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871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Контур “Ветеринарная обработка”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0A48D-AC26-4C3A-B8E1-A1810CF0FACE}"/>
              </a:ext>
            </a:extLst>
          </p:cNvPr>
          <p:cNvSpPr txBox="1"/>
          <p:nvPr/>
        </p:nvSpPr>
        <p:spPr>
          <a:xfrm>
            <a:off x="221129" y="1134036"/>
            <a:ext cx="867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«Карта лечения, профилактики, дезинфекции»</a:t>
            </a:r>
          </a:p>
          <a:p>
            <a:r>
              <a:rPr lang="ru-RU" dirty="0"/>
              <a:t>Диспетчерский документ, предназначенный для того, чтобы связать </a:t>
            </a:r>
            <a:r>
              <a:rPr lang="ru-RU" i="1" dirty="0"/>
              <a:t>все выше-перечисленные документы</a:t>
            </a:r>
            <a:r>
              <a:rPr lang="ru-RU" dirty="0"/>
              <a:t> в единую схему проведения операции лечения, профилактики, дезинфекции.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03CDD-BC44-411A-B9AB-D828C85F55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7101"/>
            <a:ext cx="8554735" cy="179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5679B-B1D8-4364-9E3F-7FE465FBCEB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230"/>
          <a:stretch/>
        </p:blipFill>
        <p:spPr bwMode="auto">
          <a:xfrm>
            <a:off x="154749" y="3861048"/>
            <a:ext cx="8834502" cy="2424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18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454260-4B58-415D-8778-DB0EDEF8F4CF}"/>
              </a:ext>
            </a:extLst>
          </p:cNvPr>
          <p:cNvSpPr/>
          <p:nvPr/>
        </p:nvSpPr>
        <p:spPr>
          <a:xfrm>
            <a:off x="5724129" y="1309216"/>
            <a:ext cx="2160240" cy="5053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Подразделение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 подразделения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Счета учёта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Емкость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6929A1-28E2-481C-9901-A74A44A75DA1}"/>
              </a:ext>
            </a:extLst>
          </p:cNvPr>
          <p:cNvSpPr/>
          <p:nvPr/>
        </p:nvSpPr>
        <p:spPr>
          <a:xfrm>
            <a:off x="3131840" y="1309216"/>
            <a:ext cx="2376265" cy="5053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Пр. площадка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 подразделения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Счета учёта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Емкость (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опц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0B3338-2B50-461C-9B8C-D03812DA1275}"/>
              </a:ext>
            </a:extLst>
          </p:cNvPr>
          <p:cNvSpPr/>
          <p:nvPr/>
        </p:nvSpPr>
        <p:spPr>
          <a:xfrm>
            <a:off x="899593" y="1309216"/>
            <a:ext cx="2016224" cy="5053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Производственные площадки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производства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Счета учёта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Доступы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473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Иерархия производственных подразделений</a:t>
            </a:r>
          </a:p>
        </p:txBody>
      </p:sp>
      <p:graphicFrame>
        <p:nvGraphicFramePr>
          <p:cNvPr id="3" name="Схема 2" descr="иерархия подразделений">
            <a:extLst>
              <a:ext uri="{FF2B5EF4-FFF2-40B4-BE49-F238E27FC236}">
                <a16:creationId xmlns:a16="http://schemas.microsoft.com/office/drawing/2014/main" id="{7CAA1EDD-FFE3-478F-8D44-B10902675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14819"/>
              </p:ext>
            </p:extLst>
          </p:nvPr>
        </p:nvGraphicFramePr>
        <p:xfrm>
          <a:off x="334983" y="1484784"/>
          <a:ext cx="797877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9626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Отчеты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724715-3061-44DC-82CA-BF99CE833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196752"/>
            <a:ext cx="8975209" cy="48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8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Отчеты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Акт </a:t>
            </a:r>
            <a:r>
              <a:rPr lang="ru-RU" b="1" dirty="0" err="1">
                <a:solidFill>
                  <a:srgbClr val="FF6600"/>
                </a:solidFill>
              </a:rPr>
              <a:t>переробки</a:t>
            </a:r>
            <a:r>
              <a:rPr lang="ru-RU" b="1" dirty="0">
                <a:solidFill>
                  <a:srgbClr val="FF6600"/>
                </a:solidFill>
              </a:rPr>
              <a:t> зерна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04CE5C-38A1-4F95-9A6E-A1AC573AF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76436"/>
            <a:ext cx="9144000" cy="49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9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Отчеты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561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Замовлення</a:t>
            </a:r>
            <a:r>
              <a:rPr lang="ru-RU" b="1" dirty="0">
                <a:solidFill>
                  <a:srgbClr val="FF6600"/>
                </a:solidFill>
              </a:rPr>
              <a:t> на </a:t>
            </a:r>
            <a:r>
              <a:rPr lang="ru-RU" b="1" dirty="0" err="1">
                <a:solidFill>
                  <a:srgbClr val="FF6600"/>
                </a:solidFill>
              </a:rPr>
              <a:t>виготовлення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комбікормів</a:t>
            </a:r>
            <a:r>
              <a:rPr lang="ru-RU" b="1" dirty="0">
                <a:solidFill>
                  <a:srgbClr val="FF6600"/>
                </a:solidFill>
              </a:rPr>
              <a:t> (</a:t>
            </a:r>
            <a:r>
              <a:rPr lang="ru-RU" b="1" dirty="0" err="1">
                <a:solidFill>
                  <a:srgbClr val="FF6600"/>
                </a:solidFill>
              </a:rPr>
              <a:t>зведений</a:t>
            </a:r>
            <a:r>
              <a:rPr lang="ru-RU" b="1" dirty="0">
                <a:solidFill>
                  <a:srgbClr val="FF6600"/>
                </a:solidFill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CFE35-EC43-4F2A-B575-B2CB1FB7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81" y="1340768"/>
            <a:ext cx="8536042" cy="460851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7DDBCA-E817-45D6-9888-7951D6DCFA91}"/>
              </a:ext>
            </a:extLst>
          </p:cNvPr>
          <p:cNvSpPr/>
          <p:nvPr/>
        </p:nvSpPr>
        <p:spPr>
          <a:xfrm>
            <a:off x="899592" y="5445224"/>
            <a:ext cx="4392488" cy="504056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81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Отчеты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481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Замовлення</a:t>
            </a:r>
            <a:r>
              <a:rPr lang="ru-RU" b="1" dirty="0">
                <a:solidFill>
                  <a:srgbClr val="FF6600"/>
                </a:solidFill>
              </a:rPr>
              <a:t> на </a:t>
            </a:r>
            <a:r>
              <a:rPr lang="ru-RU" b="1" dirty="0" err="1">
                <a:solidFill>
                  <a:srgbClr val="FF6600"/>
                </a:solidFill>
              </a:rPr>
              <a:t>таровані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інгридієнти</a:t>
            </a:r>
            <a:r>
              <a:rPr lang="ru-RU" b="1" dirty="0">
                <a:solidFill>
                  <a:srgbClr val="FF6600"/>
                </a:solidFill>
              </a:rPr>
              <a:t> за </a:t>
            </a:r>
            <a:r>
              <a:rPr lang="ru-RU" b="1" dirty="0" err="1">
                <a:solidFill>
                  <a:srgbClr val="FF6600"/>
                </a:solidFill>
              </a:rPr>
              <a:t>період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3A7057-31DB-4FCD-8BAA-EF1172743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84784"/>
            <a:ext cx="5489356" cy="51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02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Отчеты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650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Звіт</a:t>
            </a:r>
            <a:r>
              <a:rPr lang="ru-RU" b="1" dirty="0">
                <a:solidFill>
                  <a:srgbClr val="FF6600"/>
                </a:solidFill>
              </a:rPr>
              <a:t> по </a:t>
            </a:r>
            <a:r>
              <a:rPr lang="ru-RU" b="1" dirty="0" err="1">
                <a:solidFill>
                  <a:srgbClr val="FF6600"/>
                </a:solidFill>
              </a:rPr>
              <a:t>споживанню</a:t>
            </a:r>
            <a:r>
              <a:rPr lang="ru-RU" b="1" dirty="0">
                <a:solidFill>
                  <a:srgbClr val="FF6600"/>
                </a:solidFill>
              </a:rPr>
              <a:t> та </a:t>
            </a:r>
            <a:r>
              <a:rPr lang="ru-RU" b="1" dirty="0" err="1">
                <a:solidFill>
                  <a:srgbClr val="FF6600"/>
                </a:solidFill>
              </a:rPr>
              <a:t>залишках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кормів</a:t>
            </a:r>
            <a:r>
              <a:rPr lang="ru-RU" b="1" dirty="0">
                <a:solidFill>
                  <a:srgbClr val="FF6600"/>
                </a:solidFill>
              </a:rPr>
              <a:t> за </a:t>
            </a:r>
            <a:r>
              <a:rPr lang="ru-RU" b="1" dirty="0" err="1">
                <a:solidFill>
                  <a:srgbClr val="FF6600"/>
                </a:solidFill>
              </a:rPr>
              <a:t>період</a:t>
            </a:r>
            <a:r>
              <a:rPr lang="ru-RU" b="1" dirty="0">
                <a:solidFill>
                  <a:srgbClr val="FF6600"/>
                </a:solidFill>
              </a:rPr>
              <a:t> (</a:t>
            </a:r>
            <a:r>
              <a:rPr lang="ru-RU" b="1" dirty="0" err="1">
                <a:solidFill>
                  <a:srgbClr val="FF6600"/>
                </a:solidFill>
              </a:rPr>
              <a:t>документи</a:t>
            </a:r>
            <a:r>
              <a:rPr lang="ru-RU" b="1" dirty="0">
                <a:solidFill>
                  <a:srgbClr val="FF6600"/>
                </a:solidFill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ABD000-0039-4228-A245-9FE53FBC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484784"/>
            <a:ext cx="885926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5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Отчеты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437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Звіт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різниці</a:t>
            </a:r>
            <a:r>
              <a:rPr lang="ru-RU" b="1" dirty="0">
                <a:solidFill>
                  <a:srgbClr val="FF6600"/>
                </a:solidFill>
              </a:rPr>
              <a:t> по </a:t>
            </a:r>
            <a:r>
              <a:rPr lang="ru-RU" b="1" dirty="0" err="1">
                <a:solidFill>
                  <a:srgbClr val="FF6600"/>
                </a:solidFill>
              </a:rPr>
              <a:t>виготовленню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комбікорму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1C5B9A-07D1-44A2-BCC5-969EDE9F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56484"/>
            <a:ext cx="5376382" cy="5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60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Отчеты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853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</a:rPr>
              <a:t>Звіт</a:t>
            </a:r>
            <a:r>
              <a:rPr lang="ru-RU" b="1" dirty="0">
                <a:solidFill>
                  <a:srgbClr val="FF6600"/>
                </a:solidFill>
              </a:rPr>
              <a:t> «</a:t>
            </a:r>
            <a:r>
              <a:rPr lang="ru-RU" b="1" dirty="0" err="1">
                <a:solidFill>
                  <a:srgbClr val="FF6600"/>
                </a:solidFill>
              </a:rPr>
              <a:t>Споживання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сухої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err="1">
                <a:solidFill>
                  <a:srgbClr val="FF6600"/>
                </a:solidFill>
              </a:rPr>
              <a:t>речовини</a:t>
            </a:r>
            <a:r>
              <a:rPr lang="ru-RU" b="1" dirty="0">
                <a:solidFill>
                  <a:srgbClr val="FF6600"/>
                </a:solidFill>
              </a:rPr>
              <a:t> на голову, </a:t>
            </a:r>
            <a:r>
              <a:rPr lang="ru-RU" b="1" dirty="0" err="1">
                <a:solidFill>
                  <a:srgbClr val="FF6600"/>
                </a:solidFill>
              </a:rPr>
              <a:t>надій</a:t>
            </a:r>
            <a:r>
              <a:rPr lang="ru-RU" b="1" dirty="0">
                <a:solidFill>
                  <a:srgbClr val="FF6600"/>
                </a:solidFill>
              </a:rPr>
              <a:t> молока на голову, температура»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E68942-1030-412B-834C-76051F51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93" y="1268760"/>
            <a:ext cx="8761903" cy="47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1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Доступы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586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Параметры производственных подразделений (склады)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F2F47-0B6B-4B3C-BAA9-561F4C45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09018"/>
            <a:ext cx="5862181" cy="3075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78964F-53AC-4ADB-AFD6-452B0B30A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79" y="3217455"/>
            <a:ext cx="49434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Доступы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582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Параметры производственных подразделений (секции)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4BBDD9-DECD-45BE-8AB2-44F37BA5D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68760"/>
            <a:ext cx="6781800" cy="35528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29A1E1-8AED-4117-AB13-08DDFB484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28" y="3569940"/>
            <a:ext cx="46767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EC977E-28DB-4FA6-A27E-F9715CE96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08920"/>
            <a:ext cx="8077200" cy="2733675"/>
          </a:xfrm>
          <a:prstGeom prst="rect">
            <a:avLst/>
          </a:prstGeom>
        </p:spPr>
      </p:pic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Доступы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248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Приказы о назначении</a:t>
            </a:r>
          </a:p>
        </p:txBody>
      </p:sp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3F1B9276-4665-4284-8F7A-6FC6641096B3}"/>
              </a:ext>
            </a:extLst>
          </p:cNvPr>
          <p:cNvSpPr/>
          <p:nvPr/>
        </p:nvSpPr>
        <p:spPr>
          <a:xfrm>
            <a:off x="395536" y="1157556"/>
            <a:ext cx="1497360" cy="12241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Приказ </a:t>
            </a:r>
          </a:p>
          <a:p>
            <a:pPr algn="ctr"/>
            <a:r>
              <a:rPr lang="ru-RU" sz="1600" dirty="0"/>
              <a:t>о приеме на работу</a:t>
            </a:r>
          </a:p>
        </p:txBody>
      </p:sp>
      <p:sp>
        <p:nvSpPr>
          <p:cNvPr id="7" name="Блок-схема: типовой процесс 6">
            <a:extLst>
              <a:ext uri="{FF2B5EF4-FFF2-40B4-BE49-F238E27FC236}">
                <a16:creationId xmlns:a16="http://schemas.microsoft.com/office/drawing/2014/main" id="{79BF0A4F-37D8-4E4E-8251-6613F7DC9858}"/>
              </a:ext>
            </a:extLst>
          </p:cNvPr>
          <p:cNvSpPr/>
          <p:nvPr/>
        </p:nvSpPr>
        <p:spPr>
          <a:xfrm>
            <a:off x="3068217" y="1125294"/>
            <a:ext cx="1728192" cy="99214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Должность</a:t>
            </a:r>
          </a:p>
        </p:txBody>
      </p:sp>
      <p:sp>
        <p:nvSpPr>
          <p:cNvPr id="9" name="Блок-схема: типовой процесс 8">
            <a:extLst>
              <a:ext uri="{FF2B5EF4-FFF2-40B4-BE49-F238E27FC236}">
                <a16:creationId xmlns:a16="http://schemas.microsoft.com/office/drawing/2014/main" id="{F5AF55F9-9FF8-409A-BE5E-3D5C4856D65A}"/>
              </a:ext>
            </a:extLst>
          </p:cNvPr>
          <p:cNvSpPr/>
          <p:nvPr/>
        </p:nvSpPr>
        <p:spPr>
          <a:xfrm>
            <a:off x="6075784" y="1157556"/>
            <a:ext cx="1728192" cy="99214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Права доступа</a:t>
            </a:r>
          </a:p>
        </p:txBody>
      </p:sp>
      <p:sp>
        <p:nvSpPr>
          <p:cNvPr id="10" name="Блок-схема: документ 9">
            <a:extLst>
              <a:ext uri="{FF2B5EF4-FFF2-40B4-BE49-F238E27FC236}">
                <a16:creationId xmlns:a16="http://schemas.microsoft.com/office/drawing/2014/main" id="{EA3DBB35-CB85-449A-81B6-9D0745DF5DA3}"/>
              </a:ext>
            </a:extLst>
          </p:cNvPr>
          <p:cNvSpPr/>
          <p:nvPr/>
        </p:nvSpPr>
        <p:spPr>
          <a:xfrm>
            <a:off x="1127346" y="2132856"/>
            <a:ext cx="1497360" cy="1224136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Приказ </a:t>
            </a:r>
          </a:p>
          <a:p>
            <a:pPr algn="ctr"/>
            <a:r>
              <a:rPr lang="ru-RU" sz="1400" dirty="0"/>
              <a:t>о приеме совместителя</a:t>
            </a:r>
          </a:p>
        </p:txBody>
      </p:sp>
      <p:sp>
        <p:nvSpPr>
          <p:cNvPr id="11" name="Блок-схема: типовой процесс 10">
            <a:extLst>
              <a:ext uri="{FF2B5EF4-FFF2-40B4-BE49-F238E27FC236}">
                <a16:creationId xmlns:a16="http://schemas.microsoft.com/office/drawing/2014/main" id="{1181631A-FDC4-470A-ABF6-D6894E81E5C4}"/>
              </a:ext>
            </a:extLst>
          </p:cNvPr>
          <p:cNvSpPr/>
          <p:nvPr/>
        </p:nvSpPr>
        <p:spPr>
          <a:xfrm>
            <a:off x="3563888" y="2179280"/>
            <a:ext cx="1728192" cy="992144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Должность</a:t>
            </a:r>
            <a:br>
              <a:rPr lang="ru-RU" sz="1400" dirty="0"/>
            </a:br>
            <a:r>
              <a:rPr lang="ru-RU" sz="1400" dirty="0"/>
              <a:t>совместителя</a:t>
            </a:r>
          </a:p>
        </p:txBody>
      </p:sp>
      <p:sp>
        <p:nvSpPr>
          <p:cNvPr id="12" name="Блок-схема: типовой процесс 11">
            <a:extLst>
              <a:ext uri="{FF2B5EF4-FFF2-40B4-BE49-F238E27FC236}">
                <a16:creationId xmlns:a16="http://schemas.microsoft.com/office/drawing/2014/main" id="{F4B82F24-D5CF-46DB-AB91-CAD0AB7F9293}"/>
              </a:ext>
            </a:extLst>
          </p:cNvPr>
          <p:cNvSpPr/>
          <p:nvPr/>
        </p:nvSpPr>
        <p:spPr>
          <a:xfrm>
            <a:off x="6444208" y="2132856"/>
            <a:ext cx="1728192" cy="992144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Доп.права</a:t>
            </a:r>
            <a:r>
              <a:rPr lang="ru-RU" sz="1600" dirty="0"/>
              <a:t> доступа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B1BE2FB-5858-4B9D-90D8-E37F284304F2}"/>
              </a:ext>
            </a:extLst>
          </p:cNvPr>
          <p:cNvSpPr/>
          <p:nvPr/>
        </p:nvSpPr>
        <p:spPr>
          <a:xfrm>
            <a:off x="2066528" y="1466630"/>
            <a:ext cx="75955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2729005-E6DF-4A2F-BB3D-11A59B563D98}"/>
              </a:ext>
            </a:extLst>
          </p:cNvPr>
          <p:cNvSpPr/>
          <p:nvPr/>
        </p:nvSpPr>
        <p:spPr>
          <a:xfrm>
            <a:off x="5063374" y="1466630"/>
            <a:ext cx="75955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D5A81802-2263-47C8-A870-A0C8AEC9062C}"/>
              </a:ext>
            </a:extLst>
          </p:cNvPr>
          <p:cNvSpPr/>
          <p:nvPr/>
        </p:nvSpPr>
        <p:spPr>
          <a:xfrm>
            <a:off x="2714521" y="2512312"/>
            <a:ext cx="75955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66CE9067-E767-4A41-B43D-EA89E9D72001}"/>
              </a:ext>
            </a:extLst>
          </p:cNvPr>
          <p:cNvSpPr/>
          <p:nvPr/>
        </p:nvSpPr>
        <p:spPr>
          <a:xfrm>
            <a:off x="5458280" y="2474084"/>
            <a:ext cx="75955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69B18E-6E27-4C5E-87D9-A968C3974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21" y="4293096"/>
            <a:ext cx="80676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Доступы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266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Дополнительный доступ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98504-2FD3-4843-9A29-E0B8892D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7" y="1203416"/>
            <a:ext cx="8058150" cy="3276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98451C-8E0C-47C1-AE81-C84642AAC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" y="3178383"/>
            <a:ext cx="80867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Доступы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FAE9B-F849-4BC5-AE94-5BAB9C194B81}"/>
              </a:ext>
            </a:extLst>
          </p:cNvPr>
          <p:cNvSpPr txBox="1"/>
          <p:nvPr/>
        </p:nvSpPr>
        <p:spPr>
          <a:xfrm>
            <a:off x="250825" y="764704"/>
            <a:ext cx="97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Резюме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CEB33FC-AEF0-4685-8BAA-A5F1A7FD1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137001"/>
              </p:ext>
            </p:extLst>
          </p:nvPr>
        </p:nvGraphicFramePr>
        <p:xfrm>
          <a:off x="264536" y="857224"/>
          <a:ext cx="8483927" cy="545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150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BAB7D6-04ED-4057-AEE0-E2481B6BE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92696"/>
            <a:ext cx="5024433" cy="6093296"/>
          </a:xfrm>
          <a:prstGeom prst="rect">
            <a:avLst/>
          </a:prstGeom>
        </p:spPr>
      </p:pic>
      <p:sp>
        <p:nvSpPr>
          <p:cNvPr id="26626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-285776"/>
            <a:ext cx="79787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Документы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A87FD98-5D9F-485D-BB4E-FC40DCD08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477521"/>
              </p:ext>
            </p:extLst>
          </p:nvPr>
        </p:nvGraphicFramePr>
        <p:xfrm>
          <a:off x="4283968" y="692696"/>
          <a:ext cx="4609207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1083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17186</TotalTime>
  <Words>968</Words>
  <Application>Microsoft Office PowerPoint</Application>
  <PresentationFormat>Экран (4:3)</PresentationFormat>
  <Paragraphs>209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О презентации</vt:lpstr>
      <vt:lpstr>Доступы</vt:lpstr>
      <vt:lpstr>Доступы</vt:lpstr>
      <vt:lpstr>Доступы</vt:lpstr>
      <vt:lpstr>Доступы</vt:lpstr>
      <vt:lpstr>Доступы</vt:lpstr>
      <vt:lpstr>Доступы</vt:lpstr>
      <vt:lpstr>Доступы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Отчеты</vt:lpstr>
      <vt:lpstr>Отчеты</vt:lpstr>
      <vt:lpstr>Отчеты</vt:lpstr>
      <vt:lpstr>Отчеты</vt:lpstr>
      <vt:lpstr>Отчеты</vt:lpstr>
      <vt:lpstr>Отчеты</vt:lpstr>
      <vt:lpstr>Отчеты</vt:lpstr>
    </vt:vector>
  </TitlesOfParts>
  <Company>СофтПро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Yury Vitovsky</cp:lastModifiedBy>
  <cp:revision>1141</cp:revision>
  <cp:lastPrinted>2011-02-08T14:54:33Z</cp:lastPrinted>
  <dcterms:created xsi:type="dcterms:W3CDTF">2009-06-17T12:14:12Z</dcterms:created>
  <dcterms:modified xsi:type="dcterms:W3CDTF">2019-03-14T15:51:48Z</dcterms:modified>
</cp:coreProperties>
</file>